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8.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4.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3.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50.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25" r:id="rId2"/>
    <p:sldId id="973" r:id="rId3"/>
    <p:sldId id="1010" r:id="rId4"/>
    <p:sldId id="1052" r:id="rId5"/>
    <p:sldId id="1012" r:id="rId6"/>
    <p:sldId id="991" r:id="rId7"/>
    <p:sldId id="1054" r:id="rId8"/>
    <p:sldId id="1048" r:id="rId9"/>
    <p:sldId id="953" r:id="rId10"/>
    <p:sldId id="1055" r:id="rId11"/>
    <p:sldId id="1049" r:id="rId12"/>
    <p:sldId id="1083" r:id="rId13"/>
    <p:sldId id="1034" r:id="rId14"/>
    <p:sldId id="1056" r:id="rId15"/>
    <p:sldId id="1050" r:id="rId16"/>
    <p:sldId id="1057" r:id="rId17"/>
    <p:sldId id="958" r:id="rId18"/>
    <p:sldId id="1058" r:id="rId19"/>
    <p:sldId id="1059" r:id="rId20"/>
    <p:sldId id="1060" r:id="rId21"/>
    <p:sldId id="1075" r:id="rId22"/>
    <p:sldId id="1061" r:id="rId23"/>
    <p:sldId id="1062" r:id="rId24"/>
    <p:sldId id="1063" r:id="rId25"/>
    <p:sldId id="1064" r:id="rId26"/>
    <p:sldId id="1065" r:id="rId27"/>
    <p:sldId id="1077" r:id="rId28"/>
    <p:sldId id="1078" r:id="rId29"/>
    <p:sldId id="1079" r:id="rId30"/>
    <p:sldId id="1080" r:id="rId31"/>
    <p:sldId id="1081" r:id="rId32"/>
    <p:sldId id="1082" r:id="rId33"/>
    <p:sldId id="1066" r:id="rId34"/>
    <p:sldId id="1067" r:id="rId35"/>
    <p:sldId id="1068" r:id="rId36"/>
    <p:sldId id="1069" r:id="rId37"/>
    <p:sldId id="1070" r:id="rId38"/>
    <p:sldId id="1071" r:id="rId39"/>
    <p:sldId id="1072" r:id="rId40"/>
    <p:sldId id="1045" r:id="rId41"/>
    <p:sldId id="1046" r:id="rId42"/>
    <p:sldId id="1047" r:id="rId43"/>
    <p:sldId id="1073" r:id="rId44"/>
    <p:sldId id="1074" r:id="rId45"/>
  </p:sldIdLst>
  <p:sldSz cx="9906000" cy="6858000" type="A4"/>
  <p:notesSz cx="6797675" cy="9926638"/>
  <p:custDataLst>
    <p:tags r:id="rId48"/>
  </p:custDataLst>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55">
          <p15:clr>
            <a:srgbClr val="A4A3A4"/>
          </p15:clr>
        </p15:guide>
        <p15:guide id="2" orient="horz" pos="572">
          <p15:clr>
            <a:srgbClr val="A4A3A4"/>
          </p15:clr>
        </p15:guide>
        <p15:guide id="3" orient="horz" pos="3793">
          <p15:clr>
            <a:srgbClr val="A4A3A4"/>
          </p15:clr>
        </p15:guide>
        <p15:guide id="4" pos="81">
          <p15:clr>
            <a:srgbClr val="A4A3A4"/>
          </p15:clr>
        </p15:guide>
        <p15:guide id="5" pos="6068">
          <p15:clr>
            <a:srgbClr val="A4A3A4"/>
          </p15:clr>
        </p15:guide>
      </p15:sldGuideLst>
    </p:ext>
    <p:ext uri="{2D200454-40CA-4A62-9FC3-DE9A4176ACB9}">
      <p15:notesGuideLst xmlns:p15="http://schemas.microsoft.com/office/powerpoint/2012/main">
        <p15:guide id="1" orient="horz" pos="3032" userDrawn="1">
          <p15:clr>
            <a:srgbClr val="A4A3A4"/>
          </p15:clr>
        </p15:guide>
        <p15:guide id="2" pos="2096" userDrawn="1">
          <p15:clr>
            <a:srgbClr val="A4A3A4"/>
          </p15:clr>
        </p15:guide>
        <p15:guide id="3" orient="horz" pos="3079" userDrawn="1">
          <p15:clr>
            <a:srgbClr val="A4A3A4"/>
          </p15:clr>
        </p15:guide>
        <p15:guide id="4" pos="2119" userDrawn="1">
          <p15:clr>
            <a:srgbClr val="A4A3A4"/>
          </p15:clr>
        </p15:guide>
        <p15:guide id="5" orient="horz" pos="3127">
          <p15:clr>
            <a:srgbClr val="A4A3A4"/>
          </p15:clr>
        </p15:guide>
        <p15:guide id="6"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s CLAUDE" initials="NC"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DB57"/>
    <a:srgbClr val="000000"/>
    <a:srgbClr val="1A8827"/>
    <a:srgbClr val="FF6600"/>
    <a:srgbClr val="FF9933"/>
    <a:srgbClr val="FFCC00"/>
    <a:srgbClr val="FFFF00"/>
    <a:srgbClr val="DAEDEF"/>
    <a:srgbClr val="3333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508" autoAdjust="0"/>
  </p:normalViewPr>
  <p:slideViewPr>
    <p:cSldViewPr>
      <p:cViewPr varScale="1">
        <p:scale>
          <a:sx n="74" d="100"/>
          <a:sy n="74" d="100"/>
        </p:scale>
        <p:origin x="1392" y="54"/>
      </p:cViewPr>
      <p:guideLst>
        <p:guide orient="horz" pos="255"/>
        <p:guide orient="horz" pos="572"/>
        <p:guide orient="horz" pos="3793"/>
        <p:guide pos="81"/>
        <p:guide pos="60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816" y="-84"/>
      </p:cViewPr>
      <p:guideLst>
        <p:guide orient="horz" pos="3032"/>
        <p:guide pos="2096"/>
        <p:guide orient="horz" pos="3079"/>
        <p:guide pos="2119"/>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299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3" y="11"/>
            <a:ext cx="2945659" cy="496331"/>
          </a:xfrm>
          <a:prstGeom prst="rect">
            <a:avLst/>
          </a:prstGeom>
        </p:spPr>
        <p:txBody>
          <a:bodyPr vert="horz" wrap="square" lIns="95121" tIns="47561" rIns="95121" bIns="47561" numCol="1" anchor="t" anchorCtr="0" compatLnSpc="1">
            <a:prstTxWarp prst="textNoShape">
              <a:avLst/>
            </a:prstTxWarp>
          </a:bodyPr>
          <a:lstStyle>
            <a:lvl1pPr>
              <a:defRPr sz="1200">
                <a:latin typeface="Calibri" pitchFamily="34" charset="0"/>
              </a:defRPr>
            </a:lvl1pPr>
          </a:lstStyle>
          <a:p>
            <a:endParaRPr lang="fr-FR" dirty="0"/>
          </a:p>
        </p:txBody>
      </p:sp>
      <p:sp>
        <p:nvSpPr>
          <p:cNvPr id="3" name="Espace réservé de la date 2"/>
          <p:cNvSpPr>
            <a:spLocks noGrp="1"/>
          </p:cNvSpPr>
          <p:nvPr>
            <p:ph type="dt" idx="1"/>
          </p:nvPr>
        </p:nvSpPr>
        <p:spPr>
          <a:xfrm>
            <a:off x="3850456" y="11"/>
            <a:ext cx="2945659" cy="496331"/>
          </a:xfrm>
          <a:prstGeom prst="rect">
            <a:avLst/>
          </a:prstGeom>
        </p:spPr>
        <p:txBody>
          <a:bodyPr vert="horz" wrap="square" lIns="95121" tIns="47561" rIns="95121" bIns="47561" numCol="1" anchor="t" anchorCtr="0" compatLnSpc="1">
            <a:prstTxWarp prst="textNoShape">
              <a:avLst/>
            </a:prstTxWarp>
          </a:bodyPr>
          <a:lstStyle>
            <a:lvl1pPr algn="r">
              <a:defRPr sz="1200">
                <a:latin typeface="Calibri" pitchFamily="34" charset="0"/>
              </a:defRPr>
            </a:lvl1pPr>
          </a:lstStyle>
          <a:p>
            <a:fld id="{24596AC4-71F9-4025-8FA1-873594DFBB67}" type="datetimeFigureOut">
              <a:rPr lang="fr-FR"/>
              <a:pPr/>
              <a:t>15/06/2018</a:t>
            </a:fld>
            <a:endParaRPr lang="fr-FR" dirty="0"/>
          </a:p>
        </p:txBody>
      </p:sp>
      <p:sp>
        <p:nvSpPr>
          <p:cNvPr id="4" name="Espace réservé de l'image des diapositives 3"/>
          <p:cNvSpPr>
            <a:spLocks noGrp="1" noRot="1" noChangeAspect="1"/>
          </p:cNvSpPr>
          <p:nvPr>
            <p:ph type="sldImg" idx="2"/>
          </p:nvPr>
        </p:nvSpPr>
        <p:spPr>
          <a:xfrm>
            <a:off x="709613" y="742950"/>
            <a:ext cx="5378450" cy="3724275"/>
          </a:xfrm>
          <a:prstGeom prst="rect">
            <a:avLst/>
          </a:prstGeom>
          <a:noFill/>
          <a:ln w="12700">
            <a:solidFill>
              <a:prstClr val="black"/>
            </a:solidFill>
          </a:ln>
        </p:spPr>
        <p:txBody>
          <a:bodyPr vert="horz" lIns="95121" tIns="47561" rIns="95121" bIns="47561" rtlCol="0" anchor="ctr"/>
          <a:lstStyle/>
          <a:p>
            <a:pPr lvl="0"/>
            <a:endParaRPr lang="fr-FR" noProof="0" dirty="0"/>
          </a:p>
        </p:txBody>
      </p:sp>
      <p:sp>
        <p:nvSpPr>
          <p:cNvPr id="5" name="Espace réservé des commentaires 4"/>
          <p:cNvSpPr>
            <a:spLocks noGrp="1"/>
          </p:cNvSpPr>
          <p:nvPr>
            <p:ph type="body" sz="quarter" idx="3"/>
          </p:nvPr>
        </p:nvSpPr>
        <p:spPr>
          <a:xfrm>
            <a:off x="679768" y="4715158"/>
            <a:ext cx="5438140" cy="4466988"/>
          </a:xfrm>
          <a:prstGeom prst="rect">
            <a:avLst/>
          </a:prstGeom>
        </p:spPr>
        <p:txBody>
          <a:bodyPr vert="horz" lIns="95121" tIns="47561" rIns="95121" bIns="4756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3" y="9428593"/>
            <a:ext cx="2945659" cy="496331"/>
          </a:xfrm>
          <a:prstGeom prst="rect">
            <a:avLst/>
          </a:prstGeom>
        </p:spPr>
        <p:txBody>
          <a:bodyPr vert="horz" wrap="square" lIns="95121" tIns="47561" rIns="95121" bIns="47561" numCol="1" anchor="b" anchorCtr="0" compatLnSpc="1">
            <a:prstTxWarp prst="textNoShape">
              <a:avLst/>
            </a:prstTxWarp>
          </a:bodyPr>
          <a:lstStyle>
            <a:lvl1pPr>
              <a:defRPr sz="1200">
                <a:latin typeface="Calibri" pitchFamily="34" charset="0"/>
              </a:defRPr>
            </a:lvl1pPr>
          </a:lstStyle>
          <a:p>
            <a:endParaRPr lang="fr-FR" dirty="0"/>
          </a:p>
        </p:txBody>
      </p:sp>
      <p:sp>
        <p:nvSpPr>
          <p:cNvPr id="7" name="Espace réservé du numéro de diapositive 6"/>
          <p:cNvSpPr>
            <a:spLocks noGrp="1"/>
          </p:cNvSpPr>
          <p:nvPr>
            <p:ph type="sldNum" sz="quarter" idx="5"/>
          </p:nvPr>
        </p:nvSpPr>
        <p:spPr>
          <a:xfrm>
            <a:off x="3850456" y="9428593"/>
            <a:ext cx="2945659" cy="496331"/>
          </a:xfrm>
          <a:prstGeom prst="rect">
            <a:avLst/>
          </a:prstGeom>
        </p:spPr>
        <p:txBody>
          <a:bodyPr vert="horz" wrap="square" lIns="95121" tIns="47561" rIns="95121" bIns="47561" numCol="1" anchor="b" anchorCtr="0" compatLnSpc="1">
            <a:prstTxWarp prst="textNoShape">
              <a:avLst/>
            </a:prstTxWarp>
          </a:bodyPr>
          <a:lstStyle>
            <a:lvl1pPr algn="r">
              <a:defRPr sz="1200">
                <a:latin typeface="Calibri" pitchFamily="34" charset="0"/>
              </a:defRPr>
            </a:lvl1pPr>
          </a:lstStyle>
          <a:p>
            <a:fld id="{2C9E7BB7-BAB3-4F73-8875-FB85D5FE20B6}" type="slidenum">
              <a:rPr lang="fr-FR"/>
              <a:pPr/>
              <a:t>‹Nº›</a:t>
            </a:fld>
            <a:endParaRPr lang="fr-FR" dirty="0"/>
          </a:p>
        </p:txBody>
      </p:sp>
    </p:spTree>
    <p:extLst>
      <p:ext uri="{BB962C8B-B14F-4D97-AF65-F5344CB8AC3E}">
        <p14:creationId xmlns:p14="http://schemas.microsoft.com/office/powerpoint/2010/main" val="31241251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a:ln/>
        </p:spPr>
        <p:txBody>
          <a:bodyPr/>
          <a:lstStyle/>
          <a:p>
            <a:pPr eaLnBrk="1" hangingPunct="1"/>
            <a:endParaRPr lang="fr-FR" dirty="0"/>
          </a:p>
        </p:txBody>
      </p:sp>
      <p:sp>
        <p:nvSpPr>
          <p:cNvPr id="32772" name="Espace réservé du numéro de diapositive 3"/>
          <p:cNvSpPr>
            <a:spLocks noGrp="1"/>
          </p:cNvSpPr>
          <p:nvPr>
            <p:ph type="sldNum" sz="quarter" idx="5"/>
          </p:nvPr>
        </p:nvSpPr>
        <p:spPr>
          <a:noFill/>
        </p:spPr>
        <p:txBody>
          <a:bodyPr/>
          <a:lstStyle/>
          <a:p>
            <a:pPr algn="r">
              <a:buNone/>
            </a:pPr>
            <a:fld id="{B2C42389-D371-46FA-B271-03F040554065}" type="slidenum">
              <a:rPr lang="fr-FR">
                <a:latin typeface="Calibri"/>
              </a:rPr>
              <a:pPr algn="r">
                <a:buNone/>
              </a:pPr>
              <a:t>1</a:t>
            </a:fld>
            <a:endParaRPr lang="fr-FR" dirty="0">
              <a:latin typeface="Calibri"/>
            </a:endParaRPr>
          </a:p>
        </p:txBody>
      </p:sp>
    </p:spTree>
    <p:extLst>
      <p:ext uri="{BB962C8B-B14F-4D97-AF65-F5344CB8AC3E}">
        <p14:creationId xmlns:p14="http://schemas.microsoft.com/office/powerpoint/2010/main" val="339393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11</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12</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13</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14</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15</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16</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17</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18</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19</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20</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2</a:t>
            </a:fld>
            <a:endParaRPr lang="fr-FR" altLang="fr-FR" dirty="0">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21</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22</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23</a:t>
            </a:fld>
            <a:endParaRPr lang="fr-FR" dirty="0">
              <a:latin typeface="Calibri"/>
            </a:endParaRPr>
          </a:p>
        </p:txBody>
      </p:sp>
    </p:spTree>
    <p:extLst>
      <p:ext uri="{BB962C8B-B14F-4D97-AF65-F5344CB8AC3E}">
        <p14:creationId xmlns:p14="http://schemas.microsoft.com/office/powerpoint/2010/main" val="1374926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2C9E7BB7-BAB3-4F73-8875-FB85D5FE20B6}" type="slidenum">
              <a:rPr lang="fr-FR" smtClean="0"/>
              <a:pPr/>
              <a:t>24</a:t>
            </a:fld>
            <a:endParaRPr lang="fr-FR" dirty="0"/>
          </a:p>
        </p:txBody>
      </p:sp>
      <p:sp>
        <p:nvSpPr>
          <p:cNvPr id="5" name="Espace réservé du pied de page 4"/>
          <p:cNvSpPr>
            <a:spLocks noGrp="1"/>
          </p:cNvSpPr>
          <p:nvPr>
            <p:ph type="ftr" sz="quarter" idx="11"/>
          </p:nvPr>
        </p:nvSpPr>
        <p:spPr/>
        <p:txBody>
          <a:bodyPr/>
          <a:lstStyle/>
          <a:p>
            <a:r>
              <a:rPr lang="fr-FR"/>
              <a:t>March 2015</a:t>
            </a:r>
            <a:endParaRPr lang="fr-FR" dirty="0"/>
          </a:p>
        </p:txBody>
      </p:sp>
    </p:spTree>
    <p:extLst>
      <p:ext uri="{BB962C8B-B14F-4D97-AF65-F5344CB8AC3E}">
        <p14:creationId xmlns:p14="http://schemas.microsoft.com/office/powerpoint/2010/main" val="349714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25</a:t>
            </a:fld>
            <a:endParaRPr lang="fr-FR" dirty="0">
              <a:latin typeface="Calibri"/>
            </a:endParaRPr>
          </a:p>
        </p:txBody>
      </p:sp>
    </p:spTree>
    <p:extLst>
      <p:ext uri="{BB962C8B-B14F-4D97-AF65-F5344CB8AC3E}">
        <p14:creationId xmlns:p14="http://schemas.microsoft.com/office/powerpoint/2010/main" val="4175641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26</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27</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28</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30</a:t>
            </a:fld>
            <a:endParaRPr lang="fr-FR" dirty="0">
              <a:latin typeface="Calibri"/>
            </a:endParaRPr>
          </a:p>
        </p:txBody>
      </p:sp>
    </p:spTree>
    <p:extLst>
      <p:ext uri="{BB962C8B-B14F-4D97-AF65-F5344CB8AC3E}">
        <p14:creationId xmlns:p14="http://schemas.microsoft.com/office/powerpoint/2010/main" val="3254237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31</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C9E7BB7-BAB3-4F73-8875-FB85D5FE20B6}" type="slidenum">
              <a:rPr lang="fr-FR" smtClean="0"/>
              <a:pPr/>
              <a:t>3</a:t>
            </a:fld>
            <a:endParaRPr lang="fr-FR" dirty="0"/>
          </a:p>
        </p:txBody>
      </p:sp>
    </p:spTree>
    <p:extLst>
      <p:ext uri="{BB962C8B-B14F-4D97-AF65-F5344CB8AC3E}">
        <p14:creationId xmlns:p14="http://schemas.microsoft.com/office/powerpoint/2010/main" val="8659314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32</a:t>
            </a:fld>
            <a:endParaRPr lang="fr-FR" dirty="0">
              <a:latin typeface="Calibri"/>
            </a:endParaRPr>
          </a:p>
        </p:txBody>
      </p:sp>
    </p:spTree>
    <p:extLst>
      <p:ext uri="{BB962C8B-B14F-4D97-AF65-F5344CB8AC3E}">
        <p14:creationId xmlns:p14="http://schemas.microsoft.com/office/powerpoint/2010/main" val="1198276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33</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35</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36</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37</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38</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39</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9E7BB7-BAB3-4F73-8875-FB85D5FE20B6}" type="slidenum">
              <a:rPr lang="fr-FR">
                <a:solidFill>
                  <a:prstClr val="black"/>
                </a:solidFill>
                <a:latin typeface="Calibri"/>
              </a:rPr>
              <a:pPr/>
              <a:t>40</a:t>
            </a:fld>
            <a:endParaRPr lang="fr-FR" dirty="0">
              <a:solidFill>
                <a:prstClr val="black"/>
              </a:solidFill>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9E7BB7-BAB3-4F73-8875-FB85D5FE20B6}" type="slidenum">
              <a:rPr lang="fr-FR">
                <a:solidFill>
                  <a:prstClr val="black"/>
                </a:solidFill>
                <a:latin typeface="Calibri"/>
              </a:rPr>
              <a:pPr/>
              <a:t>41</a:t>
            </a:fld>
            <a:endParaRPr lang="fr-FR" dirty="0">
              <a:solidFill>
                <a:prstClr val="black"/>
              </a:solidFill>
              <a:latin typeface="Calibri"/>
            </a:endParaRPr>
          </a:p>
        </p:txBody>
      </p:sp>
    </p:spTree>
    <p:extLst>
      <p:ext uri="{BB962C8B-B14F-4D97-AF65-F5344CB8AC3E}">
        <p14:creationId xmlns:p14="http://schemas.microsoft.com/office/powerpoint/2010/main" val="1467657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9E7BB7-BAB3-4F73-8875-FB85D5FE20B6}" type="slidenum">
              <a:rPr lang="fr-FR">
                <a:solidFill>
                  <a:prstClr val="black"/>
                </a:solidFill>
                <a:latin typeface="Calibri"/>
              </a:rPr>
              <a:pPr/>
              <a:t>42</a:t>
            </a:fld>
            <a:endParaRPr lang="fr-FR" dirty="0">
              <a:solidFill>
                <a:prstClr val="black"/>
              </a:solidFill>
              <a:latin typeface="Calibri"/>
            </a:endParaRPr>
          </a:p>
        </p:txBody>
      </p:sp>
    </p:spTree>
    <p:extLst>
      <p:ext uri="{BB962C8B-B14F-4D97-AF65-F5344CB8AC3E}">
        <p14:creationId xmlns:p14="http://schemas.microsoft.com/office/powerpoint/2010/main" val="114981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4</a:t>
            </a:fld>
            <a:endParaRPr lang="fr-FR" altLang="fr-FR" dirty="0">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43</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44</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C9E7BB7-BAB3-4F73-8875-FB85D5FE20B6}" type="slidenum">
              <a:rPr lang="fr-FR" smtClean="0"/>
              <a:pPr/>
              <a:t>6</a:t>
            </a:fld>
            <a:endParaRPr lang="fr-FR" dirty="0"/>
          </a:p>
        </p:txBody>
      </p:sp>
    </p:spTree>
    <p:extLst>
      <p:ext uri="{BB962C8B-B14F-4D97-AF65-F5344CB8AC3E}">
        <p14:creationId xmlns:p14="http://schemas.microsoft.com/office/powerpoint/2010/main" val="258178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7</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8</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2C9E7BB7-BAB3-4F73-8875-FB85D5FE20B6}" type="slidenum">
              <a:rPr lang="fr-FR">
                <a:latin typeface="Calibri"/>
              </a:rPr>
              <a:pPr algn="r">
                <a:buNone/>
              </a:pPr>
              <a:t>9</a:t>
            </a:fld>
            <a:endParaRPr lang="fr-FR" dirty="0">
              <a:latin typeface="Calibri"/>
            </a:endParaRPr>
          </a:p>
        </p:txBody>
      </p:sp>
    </p:spTree>
    <p:extLst>
      <p:ext uri="{BB962C8B-B14F-4D97-AF65-F5344CB8AC3E}">
        <p14:creationId xmlns:p14="http://schemas.microsoft.com/office/powerpoint/2010/main" val="333410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791" indent="-284809">
              <a:spcBef>
                <a:spcPct val="30000"/>
              </a:spcBef>
              <a:defRPr sz="1200">
                <a:solidFill>
                  <a:schemeClr val="tx1"/>
                </a:solidFill>
                <a:latin typeface="Calibri" pitchFamily="34" charset="0"/>
              </a:defRPr>
            </a:lvl2pPr>
            <a:lvl3pPr marL="1142454" indent="-228491">
              <a:spcBef>
                <a:spcPct val="30000"/>
              </a:spcBef>
              <a:defRPr sz="1200">
                <a:solidFill>
                  <a:schemeClr val="tx1"/>
                </a:solidFill>
                <a:latin typeface="Calibri" pitchFamily="34" charset="0"/>
              </a:defRPr>
            </a:lvl3pPr>
            <a:lvl4pPr marL="1599435" indent="-228491">
              <a:spcBef>
                <a:spcPct val="30000"/>
              </a:spcBef>
              <a:defRPr sz="1200">
                <a:solidFill>
                  <a:schemeClr val="tx1"/>
                </a:solidFill>
                <a:latin typeface="Calibri" pitchFamily="34" charset="0"/>
              </a:defRPr>
            </a:lvl4pPr>
            <a:lvl5pPr marL="2056417" indent="-228491">
              <a:spcBef>
                <a:spcPct val="30000"/>
              </a:spcBef>
              <a:defRPr sz="1200">
                <a:solidFill>
                  <a:schemeClr val="tx1"/>
                </a:solidFill>
                <a:latin typeface="Calibri" pitchFamily="34" charset="0"/>
              </a:defRPr>
            </a:lvl5pPr>
            <a:lvl6pPr marL="2519835" indent="-228491" eaLnBrk="0" fontAlgn="base" hangingPunct="0">
              <a:spcBef>
                <a:spcPct val="30000"/>
              </a:spcBef>
              <a:spcAft>
                <a:spcPct val="0"/>
              </a:spcAft>
              <a:defRPr sz="1200">
                <a:solidFill>
                  <a:schemeClr val="tx1"/>
                </a:solidFill>
                <a:latin typeface="Calibri" pitchFamily="34" charset="0"/>
              </a:defRPr>
            </a:lvl6pPr>
            <a:lvl7pPr marL="2983253" indent="-228491" eaLnBrk="0" fontAlgn="base" hangingPunct="0">
              <a:spcBef>
                <a:spcPct val="30000"/>
              </a:spcBef>
              <a:spcAft>
                <a:spcPct val="0"/>
              </a:spcAft>
              <a:defRPr sz="1200">
                <a:solidFill>
                  <a:schemeClr val="tx1"/>
                </a:solidFill>
                <a:latin typeface="Calibri" pitchFamily="34" charset="0"/>
              </a:defRPr>
            </a:lvl7pPr>
            <a:lvl8pPr marL="3446671" indent="-228491" eaLnBrk="0" fontAlgn="base" hangingPunct="0">
              <a:spcBef>
                <a:spcPct val="30000"/>
              </a:spcBef>
              <a:spcAft>
                <a:spcPct val="0"/>
              </a:spcAft>
              <a:defRPr sz="1200">
                <a:solidFill>
                  <a:schemeClr val="tx1"/>
                </a:solidFill>
                <a:latin typeface="Calibri" pitchFamily="34" charset="0"/>
              </a:defRPr>
            </a:lvl8pPr>
            <a:lvl9pPr marL="3910089" indent="-228491" eaLnBrk="0" fontAlgn="base" hangingPunct="0">
              <a:spcBef>
                <a:spcPct val="30000"/>
              </a:spcBef>
              <a:spcAft>
                <a:spcPct val="0"/>
              </a:spcAft>
              <a:defRPr sz="1200">
                <a:solidFill>
                  <a:schemeClr val="tx1"/>
                </a:solidFill>
                <a:latin typeface="Calibri" pitchFamily="34" charset="0"/>
              </a:defRPr>
            </a:lvl9pPr>
          </a:lstStyle>
          <a:p>
            <a:pPr>
              <a:spcBef>
                <a:spcPct val="0"/>
              </a:spcBef>
            </a:pPr>
            <a:fld id="{0DE6AB23-3B13-425A-87DC-A561D0EC5F6B}" type="slidenum">
              <a:rPr lang="fr-FR" altLang="fr-FR" smtClean="0">
                <a:solidFill>
                  <a:prstClr val="black"/>
                </a:solidFill>
              </a:rPr>
              <a:pPr>
                <a:spcBef>
                  <a:spcPct val="0"/>
                </a:spcBef>
              </a:pPr>
              <a:t>10</a:t>
            </a:fld>
            <a:endParaRPr lang="fr-FR" altLang="fr-FR">
              <a:solidFill>
                <a:prstClr val="black"/>
              </a:solidFill>
            </a:endParaRPr>
          </a:p>
        </p:txBody>
      </p:sp>
    </p:spTree>
    <p:extLst>
      <p:ext uri="{BB962C8B-B14F-4D97-AF65-F5344CB8AC3E}">
        <p14:creationId xmlns:p14="http://schemas.microsoft.com/office/powerpoint/2010/main" val="4206699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4365625"/>
            <a:ext cx="9906000" cy="2492375"/>
            <a:chOff x="0" y="2750"/>
            <a:chExt cx="5760" cy="1376"/>
          </a:xfrm>
        </p:grpSpPr>
        <p:grpSp>
          <p:nvGrpSpPr>
            <p:cNvPr id="5" name="Group 2"/>
            <p:cNvGrpSpPr>
              <a:grpSpLocks/>
            </p:cNvGrpSpPr>
            <p:nvPr/>
          </p:nvGrpSpPr>
          <p:grpSpPr bwMode="auto">
            <a:xfrm>
              <a:off x="0" y="2750"/>
              <a:ext cx="5760" cy="1376"/>
              <a:chOff x="0" y="2944"/>
              <a:chExt cx="5760" cy="1376"/>
            </a:xfrm>
          </p:grpSpPr>
          <p:sp>
            <p:nvSpPr>
              <p:cNvPr id="7" name="Rectangle 3"/>
              <p:cNvSpPr>
                <a:spLocks noChangeArrowheads="1"/>
              </p:cNvSpPr>
              <p:nvPr/>
            </p:nvSpPr>
            <p:spPr bwMode="white">
              <a:xfrm>
                <a:off x="0" y="3360"/>
                <a:ext cx="5760" cy="960"/>
              </a:xfrm>
              <a:prstGeom prst="rect">
                <a:avLst/>
              </a:prstGeom>
              <a:solidFill>
                <a:schemeClr val="bg1"/>
              </a:solidFill>
              <a:ln w="9525">
                <a:noFill/>
                <a:miter lim="800000"/>
                <a:headEnd/>
                <a:tailEnd/>
              </a:ln>
            </p:spPr>
            <p:txBody>
              <a:bodyPr wrap="none" anchor="ctr"/>
              <a:lstStyle/>
              <a:p>
                <a:endParaRPr lang="fr-FR" dirty="0"/>
              </a:p>
            </p:txBody>
          </p:sp>
          <p:pic>
            <p:nvPicPr>
              <p:cNvPr id="8" name="Picture 4"/>
              <p:cNvPicPr>
                <a:picLocks noChangeAspect="1" noChangeArrowheads="1"/>
              </p:cNvPicPr>
              <p:nvPr/>
            </p:nvPicPr>
            <p:blipFill>
              <a:blip r:embed="rId2" cstate="email"/>
              <a:srcRect/>
              <a:stretch>
                <a:fillRect/>
              </a:stretch>
            </p:blipFill>
            <p:spPr bwMode="auto">
              <a:xfrm>
                <a:off x="0" y="2944"/>
                <a:ext cx="5760" cy="511"/>
              </a:xfrm>
              <a:prstGeom prst="rect">
                <a:avLst/>
              </a:prstGeom>
              <a:noFill/>
              <a:ln w="9525">
                <a:noFill/>
                <a:miter lim="800000"/>
                <a:headEnd/>
                <a:tailEnd/>
              </a:ln>
            </p:spPr>
          </p:pic>
        </p:grpSp>
        <p:pic>
          <p:nvPicPr>
            <p:cNvPr id="6" name="Picture 8"/>
            <p:cNvPicPr>
              <a:picLocks noChangeAspect="1" noChangeArrowheads="1"/>
            </p:cNvPicPr>
            <p:nvPr userDrawn="1"/>
          </p:nvPicPr>
          <p:blipFill>
            <a:blip r:embed="rId3" cstate="email">
              <a:extLst>
                <a:ext uri="{28A0092B-C50C-407E-A947-70E740481C1C}">
                  <a14:useLocalDpi xmlns:a14="http://schemas.microsoft.com/office/drawing/2010/main"/>
                </a:ext>
              </a:extLst>
            </a:blip>
            <a:srcRect l="931" t="943" r="911" b="-943"/>
            <a:stretch>
              <a:fillRect/>
            </a:stretch>
          </p:blipFill>
          <p:spPr bwMode="auto">
            <a:xfrm>
              <a:off x="0" y="2750"/>
              <a:ext cx="5760" cy="499"/>
            </a:xfrm>
            <a:prstGeom prst="rect">
              <a:avLst/>
            </a:prstGeom>
            <a:noFill/>
            <a:ln w="9525">
              <a:noFill/>
              <a:miter lim="800000"/>
              <a:headEnd/>
              <a:tailEnd/>
            </a:ln>
          </p:spPr>
        </p:pic>
      </p:grpSp>
      <p:sp>
        <p:nvSpPr>
          <p:cNvPr id="2" name="Titre 1"/>
          <p:cNvSpPr>
            <a:spLocks noGrp="1"/>
          </p:cNvSpPr>
          <p:nvPr>
            <p:ph type="ctrTitle"/>
          </p:nvPr>
        </p:nvSpPr>
        <p:spPr>
          <a:xfrm>
            <a:off x="851268" y="5245124"/>
            <a:ext cx="5572164" cy="755645"/>
          </a:xfrm>
          <a:prstGeom prst="rect">
            <a:avLst/>
          </a:prstGeom>
        </p:spPr>
        <p:txBody>
          <a:bodyPr anchor="b"/>
          <a:lstStyle>
            <a:lvl1pPr algn="l">
              <a:defRPr b="1">
                <a:solidFill>
                  <a:schemeClr val="tx1">
                    <a:lumMod val="50000"/>
                  </a:schemeClr>
                </a:solidFill>
              </a:defRPr>
            </a:lvl1pPr>
          </a:lstStyle>
          <a:p>
            <a:r>
              <a:rPr lang="fr-FR" noProof="0"/>
              <a:t>Cliquez pour modifier le style du titre</a:t>
            </a:r>
            <a:endParaRPr lang="en-US" noProof="0"/>
          </a:p>
        </p:txBody>
      </p:sp>
      <p:sp>
        <p:nvSpPr>
          <p:cNvPr id="3" name="Sous-titre 2"/>
          <p:cNvSpPr>
            <a:spLocks noGrp="1"/>
          </p:cNvSpPr>
          <p:nvPr>
            <p:ph type="subTitle" idx="1"/>
          </p:nvPr>
        </p:nvSpPr>
        <p:spPr>
          <a:xfrm>
            <a:off x="851268" y="6000768"/>
            <a:ext cx="5572164" cy="64294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a:t>Cliquez pour modifier le style des sous-titres du masque</a:t>
            </a:r>
            <a:endParaRPr lang="fr-FR" dirty="0"/>
          </a:p>
        </p:txBody>
      </p:sp>
      <p:pic>
        <p:nvPicPr>
          <p:cNvPr id="10" name="Image 9"/>
          <p:cNvPicPr/>
          <p:nvPr userDrawn="1"/>
        </p:nvPicPr>
        <p:blipFill>
          <a:blip r:embed="rId4" cstate="print"/>
          <a:stretch>
            <a:fillRect/>
          </a:stretch>
        </p:blipFill>
        <p:spPr>
          <a:xfrm>
            <a:off x="7041232" y="5622946"/>
            <a:ext cx="2533650" cy="485775"/>
          </a:xfrm>
          <a:prstGeom prst="rect">
            <a:avLst/>
          </a:prstGeom>
        </p:spPr>
      </p:pic>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lIns="0" rIns="0">
            <a:normAutofit/>
          </a:bodyPr>
          <a:lstStyle>
            <a:lvl1pPr>
              <a:buSzPct val="130000"/>
              <a:buFont typeface="Arial" pitchFamily="34" charset="0"/>
              <a:buChar char="■"/>
              <a:defRPr sz="1000"/>
            </a:lvl1pPr>
            <a:lvl2pPr>
              <a:defRPr sz="1000"/>
            </a:lvl2pPr>
            <a:lvl3pPr>
              <a:defRPr sz="1000"/>
            </a:lvl3pPr>
            <a:lvl4pPr>
              <a:defRPr sz="1000"/>
            </a:lvl4pPr>
            <a:lvl5pPr>
              <a:defRPr sz="3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95300" y="908720"/>
            <a:ext cx="4375150" cy="5217444"/>
          </a:xfrm>
        </p:spPr>
        <p:txBody>
          <a:bodyPr lIns="0" rIns="0">
            <a:normAutofit/>
          </a:bodyPr>
          <a:lstStyle>
            <a:lvl1pPr>
              <a:defRPr sz="1000"/>
            </a:lvl1pPr>
            <a:lvl2pPr>
              <a:defRPr sz="1000"/>
            </a:lvl2pPr>
            <a:lvl3pPr>
              <a:defRPr sz="1000" b="0" i="0"/>
            </a:lvl3pPr>
            <a:lvl4pPr>
              <a:defRPr sz="1000" b="0" i="0"/>
            </a:lvl4pPr>
            <a:lvl5pPr>
              <a:defRPr sz="300" b="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p:cNvSpPr>
            <a:spLocks noGrp="1"/>
          </p:cNvSpPr>
          <p:nvPr>
            <p:ph sz="half" idx="2"/>
          </p:nvPr>
        </p:nvSpPr>
        <p:spPr>
          <a:xfrm>
            <a:off x="5035550" y="908720"/>
            <a:ext cx="4375150" cy="5217444"/>
          </a:xfrm>
        </p:spPr>
        <p:txBody>
          <a:bodyPr lIns="0" rIns="0">
            <a:normAutofit/>
          </a:bodyPr>
          <a:lstStyle>
            <a:lvl1pPr>
              <a:defRPr sz="1000"/>
            </a:lvl1pPr>
            <a:lvl2pPr>
              <a:defRPr sz="1000"/>
            </a:lvl2pPr>
            <a:lvl3pPr>
              <a:defRPr sz="1000" i="0"/>
            </a:lvl3pPr>
            <a:lvl4pPr>
              <a:defRPr sz="1000" i="0"/>
            </a:lvl4pPr>
            <a:lvl5pPr>
              <a:defRPr sz="30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95300" y="980728"/>
            <a:ext cx="4375150" cy="2448272"/>
          </a:xfrm>
        </p:spPr>
        <p:txBody>
          <a:bodyPr lIns="0" rIns="0">
            <a:normAutofit/>
          </a:bodyPr>
          <a:lstStyle>
            <a:lvl1pPr>
              <a:defRPr sz="1000"/>
            </a:lvl1pPr>
            <a:lvl2pPr>
              <a:defRPr sz="1000"/>
            </a:lvl2pPr>
            <a:lvl3pPr>
              <a:defRPr sz="1000" b="0" i="0"/>
            </a:lvl3pPr>
            <a:lvl4pPr>
              <a:defRPr sz="1000" b="0" i="0"/>
            </a:lvl4pPr>
            <a:lvl5pPr>
              <a:defRPr sz="300" b="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p:cNvSpPr>
            <a:spLocks noGrp="1"/>
          </p:cNvSpPr>
          <p:nvPr>
            <p:ph sz="half" idx="2"/>
          </p:nvPr>
        </p:nvSpPr>
        <p:spPr>
          <a:xfrm>
            <a:off x="5035550" y="980728"/>
            <a:ext cx="4375150" cy="2448272"/>
          </a:xfrm>
        </p:spPr>
        <p:txBody>
          <a:bodyPr lIns="0" rIns="0">
            <a:normAutofit/>
          </a:bodyPr>
          <a:lstStyle>
            <a:lvl1pPr>
              <a:defRPr sz="1000"/>
            </a:lvl1pPr>
            <a:lvl2pPr>
              <a:defRPr sz="1000"/>
            </a:lvl2pPr>
            <a:lvl3pPr>
              <a:defRPr sz="1000" i="0"/>
            </a:lvl3pPr>
            <a:lvl4pPr>
              <a:defRPr sz="1000" i="0"/>
            </a:lvl4pPr>
            <a:lvl5pPr>
              <a:defRPr sz="30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9" name="Titre 8"/>
          <p:cNvSpPr>
            <a:spLocks noGrp="1"/>
          </p:cNvSpPr>
          <p:nvPr>
            <p:ph type="title"/>
          </p:nvPr>
        </p:nvSpPr>
        <p:spPr>
          <a:xfrm>
            <a:off x="495300" y="188640"/>
            <a:ext cx="8915400" cy="548680"/>
          </a:xfrm>
          <a:prstGeom prst="rect">
            <a:avLst/>
          </a:prstGeom>
        </p:spPr>
        <p:txBody>
          <a:bodyPr anchor="b"/>
          <a:lstStyle>
            <a:lvl1pPr algn="l">
              <a:defRPr b="1"/>
            </a:lvl1pPr>
          </a:lstStyle>
          <a:p>
            <a:r>
              <a:rPr lang="en-US" noProof="0" dirty="0" err="1"/>
              <a:t>Cliquez</a:t>
            </a:r>
            <a:r>
              <a:rPr lang="en-US" noProof="0" dirty="0"/>
              <a:t> pour modifier le style du </a:t>
            </a:r>
            <a:r>
              <a:rPr lang="en-US" noProof="0" dirty="0" err="1"/>
              <a:t>titre</a:t>
            </a:r>
            <a:endParaRPr lang="en-US" noProof="0" dirty="0"/>
          </a:p>
        </p:txBody>
      </p:sp>
      <p:sp>
        <p:nvSpPr>
          <p:cNvPr id="5" name="Espace réservé du contenu 3"/>
          <p:cNvSpPr>
            <a:spLocks noGrp="1"/>
          </p:cNvSpPr>
          <p:nvPr>
            <p:ph sz="half" idx="10"/>
          </p:nvPr>
        </p:nvSpPr>
        <p:spPr>
          <a:xfrm>
            <a:off x="5028754" y="3645024"/>
            <a:ext cx="4375150" cy="2448272"/>
          </a:xfrm>
        </p:spPr>
        <p:txBody>
          <a:bodyPr lIns="0" rIns="0">
            <a:normAutofit/>
          </a:bodyPr>
          <a:lstStyle>
            <a:lvl1pPr>
              <a:defRPr sz="1000"/>
            </a:lvl1pPr>
            <a:lvl2pPr>
              <a:defRPr sz="1000"/>
            </a:lvl2pPr>
            <a:lvl3pPr>
              <a:defRPr sz="1000" i="0"/>
            </a:lvl3pPr>
            <a:lvl4pPr>
              <a:defRPr sz="1000" i="0"/>
            </a:lvl4pPr>
            <a:lvl5pPr>
              <a:defRPr sz="30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contenu 2"/>
          <p:cNvSpPr>
            <a:spLocks noGrp="1"/>
          </p:cNvSpPr>
          <p:nvPr>
            <p:ph sz="half" idx="11"/>
          </p:nvPr>
        </p:nvSpPr>
        <p:spPr>
          <a:xfrm>
            <a:off x="488504" y="3645024"/>
            <a:ext cx="4375150" cy="2448272"/>
          </a:xfrm>
        </p:spPr>
        <p:txBody>
          <a:bodyPr lIns="0" rIns="0">
            <a:normAutofit/>
          </a:bodyPr>
          <a:lstStyle>
            <a:lvl1pPr>
              <a:defRPr sz="1050"/>
            </a:lvl1pPr>
            <a:lvl2pPr>
              <a:defRPr sz="1000"/>
            </a:lvl2pPr>
            <a:lvl3pPr>
              <a:defRPr sz="1000" b="0" i="0"/>
            </a:lvl3pPr>
            <a:lvl4pPr>
              <a:defRPr sz="1000" b="0" i="0"/>
            </a:lvl4pPr>
            <a:lvl5pPr>
              <a:defRPr sz="300" b="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lIns="0" rIns="0">
            <a:normAutofit/>
          </a:bodyPr>
          <a:lstStyle>
            <a:lvl1pPr>
              <a:buSzPct val="130000"/>
              <a:buFont typeface="Arial" pitchFamily="34" charset="0"/>
              <a:buChar char="■"/>
              <a:defRPr sz="1000"/>
            </a:lvl1pPr>
            <a:lvl2pPr>
              <a:defRPr sz="1000"/>
            </a:lvl2pPr>
            <a:lvl3pPr>
              <a:defRPr sz="1000"/>
            </a:lvl3pPr>
            <a:lvl4pPr>
              <a:defRPr sz="1000"/>
            </a:lvl4pPr>
            <a:lvl5pPr>
              <a:defRPr sz="3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0" name="Titre 9"/>
          <p:cNvSpPr>
            <a:spLocks noGrp="1"/>
          </p:cNvSpPr>
          <p:nvPr>
            <p:ph type="title"/>
          </p:nvPr>
        </p:nvSpPr>
        <p:spPr>
          <a:xfrm>
            <a:off x="495300" y="188640"/>
            <a:ext cx="8915400" cy="525438"/>
          </a:xfrm>
          <a:prstGeom prst="rect">
            <a:avLst/>
          </a:prstGeom>
        </p:spPr>
        <p:txBody>
          <a:bodyPr anchor="b"/>
          <a:lstStyle>
            <a:lvl1pPr algn="l">
              <a:defRPr b="1"/>
            </a:lvl1pPr>
          </a:lstStyle>
          <a:p>
            <a:r>
              <a:rPr lang="en-US" noProof="0" dirty="0" err="1"/>
              <a:t>Cliquez</a:t>
            </a:r>
            <a:r>
              <a:rPr lang="en-US" noProof="0" dirty="0"/>
              <a:t> pour modifier le style du </a:t>
            </a:r>
            <a:r>
              <a:rPr lang="en-US" noProof="0" dirty="0" err="1"/>
              <a:t>titre</a:t>
            </a:r>
            <a:endParaRPr lang="en-US" noProof="0" dirty="0"/>
          </a:p>
        </p:txBody>
      </p:sp>
    </p:spTree>
    <p:extLst>
      <p:ext uri="{BB962C8B-B14F-4D97-AF65-F5344CB8AC3E}">
        <p14:creationId xmlns:p14="http://schemas.microsoft.com/office/powerpoint/2010/main" val="180584237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lIns="0" rIns="0">
            <a:normAutofit/>
          </a:bodyPr>
          <a:lstStyle>
            <a:lvl1pPr>
              <a:buSzPct val="130000"/>
              <a:buFont typeface="Arial" pitchFamily="34" charset="0"/>
              <a:buChar char="■"/>
              <a:defRPr sz="1000"/>
            </a:lvl1pPr>
            <a:lvl2pPr>
              <a:defRPr sz="1000"/>
            </a:lvl2pPr>
            <a:lvl3pPr>
              <a:defRPr sz="1000"/>
            </a:lvl3pPr>
            <a:lvl4pPr>
              <a:defRPr sz="1000"/>
            </a:lvl4pPr>
            <a:lvl5pPr>
              <a:defRPr sz="3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0" name="Titre 9"/>
          <p:cNvSpPr>
            <a:spLocks noGrp="1"/>
          </p:cNvSpPr>
          <p:nvPr>
            <p:ph type="title"/>
          </p:nvPr>
        </p:nvSpPr>
        <p:spPr>
          <a:xfrm>
            <a:off x="495300" y="188640"/>
            <a:ext cx="8915400" cy="525438"/>
          </a:xfrm>
          <a:prstGeom prst="rect">
            <a:avLst/>
          </a:prstGeom>
        </p:spPr>
        <p:txBody>
          <a:bodyPr anchor="b"/>
          <a:lstStyle>
            <a:lvl1pPr algn="l">
              <a:defRPr b="1"/>
            </a:lvl1pPr>
          </a:lstStyle>
          <a:p>
            <a:r>
              <a:rPr lang="en-US" noProof="0" dirty="0" err="1"/>
              <a:t>Cliquez</a:t>
            </a:r>
            <a:r>
              <a:rPr lang="en-US" noProof="0" dirty="0"/>
              <a:t> pour modifier le style du </a:t>
            </a:r>
            <a:r>
              <a:rPr lang="en-US" noProof="0" dirty="0" err="1"/>
              <a:t>titre</a:t>
            </a:r>
            <a:endParaRPr lang="en-US" noProof="0" dirty="0"/>
          </a:p>
        </p:txBody>
      </p:sp>
    </p:spTree>
    <p:extLst>
      <p:ext uri="{BB962C8B-B14F-4D97-AF65-F5344CB8AC3E}">
        <p14:creationId xmlns:p14="http://schemas.microsoft.com/office/powerpoint/2010/main" val="1187761421"/>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lIns="0" rIns="0">
            <a:normAutofit/>
          </a:bodyPr>
          <a:lstStyle>
            <a:lvl1pPr>
              <a:buSzPct val="130000"/>
              <a:buFont typeface="Arial" pitchFamily="34" charset="0"/>
              <a:buChar char="■"/>
              <a:defRPr sz="1000"/>
            </a:lvl1pPr>
            <a:lvl2pPr>
              <a:defRPr sz="1000"/>
            </a:lvl2pPr>
            <a:lvl3pPr>
              <a:defRPr sz="1000"/>
            </a:lvl3pPr>
            <a:lvl4pPr>
              <a:defRPr sz="1000"/>
            </a:lvl4pPr>
            <a:lvl5pPr>
              <a:defRPr sz="3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0" name="Titre 9"/>
          <p:cNvSpPr>
            <a:spLocks noGrp="1"/>
          </p:cNvSpPr>
          <p:nvPr>
            <p:ph type="title"/>
          </p:nvPr>
        </p:nvSpPr>
        <p:spPr>
          <a:xfrm>
            <a:off x="495300" y="188640"/>
            <a:ext cx="8915400" cy="525438"/>
          </a:xfrm>
          <a:prstGeom prst="rect">
            <a:avLst/>
          </a:prstGeom>
        </p:spPr>
        <p:txBody>
          <a:bodyPr anchor="b"/>
          <a:lstStyle>
            <a:lvl1pPr algn="l">
              <a:defRPr b="1"/>
            </a:lvl1pPr>
          </a:lstStyle>
          <a:p>
            <a:r>
              <a:rPr lang="en-US" noProof="0" dirty="0" err="1"/>
              <a:t>Cliquez</a:t>
            </a:r>
            <a:r>
              <a:rPr lang="en-US" noProof="0" dirty="0"/>
              <a:t> pour modifier le style du </a:t>
            </a:r>
            <a:r>
              <a:rPr lang="en-US" noProof="0" dirty="0" err="1"/>
              <a:t>titre</a:t>
            </a:r>
            <a:endParaRPr lang="en-US" noProof="0" dirty="0"/>
          </a:p>
        </p:txBody>
      </p:sp>
    </p:spTree>
    <p:extLst>
      <p:ext uri="{BB962C8B-B14F-4D97-AF65-F5344CB8AC3E}">
        <p14:creationId xmlns:p14="http://schemas.microsoft.com/office/powerpoint/2010/main" val="1916796223"/>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95300" y="908720"/>
            <a:ext cx="4375150" cy="5217444"/>
          </a:xfrm>
        </p:spPr>
        <p:txBody>
          <a:bodyPr lIns="0" rIns="0">
            <a:normAutofit/>
          </a:bodyPr>
          <a:lstStyle>
            <a:lvl1pPr>
              <a:defRPr sz="1000"/>
            </a:lvl1pPr>
            <a:lvl2pPr>
              <a:defRPr sz="1000"/>
            </a:lvl2pPr>
            <a:lvl3pPr>
              <a:defRPr sz="1000" b="0" i="0"/>
            </a:lvl3pPr>
            <a:lvl4pPr>
              <a:defRPr sz="1000" b="0" i="0"/>
            </a:lvl4pPr>
            <a:lvl5pPr>
              <a:defRPr sz="300" b="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p:cNvSpPr>
            <a:spLocks noGrp="1"/>
          </p:cNvSpPr>
          <p:nvPr>
            <p:ph sz="half" idx="2"/>
          </p:nvPr>
        </p:nvSpPr>
        <p:spPr>
          <a:xfrm>
            <a:off x="5035550" y="908720"/>
            <a:ext cx="4375150" cy="5217444"/>
          </a:xfrm>
        </p:spPr>
        <p:txBody>
          <a:bodyPr lIns="0" rIns="0">
            <a:normAutofit/>
          </a:bodyPr>
          <a:lstStyle>
            <a:lvl1pPr>
              <a:defRPr sz="1000"/>
            </a:lvl1pPr>
            <a:lvl2pPr>
              <a:defRPr sz="1000"/>
            </a:lvl2pPr>
            <a:lvl3pPr>
              <a:defRPr sz="1000" i="0"/>
            </a:lvl3pPr>
            <a:lvl4pPr>
              <a:defRPr sz="1000" i="0"/>
            </a:lvl4pPr>
            <a:lvl5pPr>
              <a:defRPr sz="300" i="0"/>
            </a:lvl5pPr>
            <a:lvl6pPr>
              <a:defRPr sz="1800"/>
            </a:lvl6pPr>
            <a:lvl7pPr>
              <a:defRPr sz="1800"/>
            </a:lvl7pPr>
            <a:lvl8pPr>
              <a:defRPr sz="1800"/>
            </a:lvl8pPr>
            <a:lvl9pPr>
              <a:defRPr sz="1800"/>
            </a:lvl9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9" name="Titre 8"/>
          <p:cNvSpPr>
            <a:spLocks noGrp="1"/>
          </p:cNvSpPr>
          <p:nvPr>
            <p:ph type="title"/>
          </p:nvPr>
        </p:nvSpPr>
        <p:spPr>
          <a:xfrm>
            <a:off x="495300" y="188640"/>
            <a:ext cx="8915400" cy="548680"/>
          </a:xfrm>
          <a:prstGeom prst="rect">
            <a:avLst/>
          </a:prstGeom>
        </p:spPr>
        <p:txBody>
          <a:bodyPr anchor="b"/>
          <a:lstStyle>
            <a:lvl1pPr algn="l">
              <a:defRPr b="1"/>
            </a:lvl1pPr>
          </a:lstStyle>
          <a:p>
            <a:r>
              <a:rPr lang="en-US" noProof="0" dirty="0" err="1"/>
              <a:t>Cliquez</a:t>
            </a:r>
            <a:r>
              <a:rPr lang="en-US" noProof="0" dirty="0"/>
              <a:t> pour modifier le style du </a:t>
            </a:r>
            <a:r>
              <a:rPr lang="en-US" noProof="0" dirty="0" err="1"/>
              <a:t>titre</a:t>
            </a:r>
            <a:endParaRPr lang="en-US" noProof="0" dirty="0"/>
          </a:p>
        </p:txBody>
      </p:sp>
    </p:spTree>
    <p:extLst>
      <p:ext uri="{BB962C8B-B14F-4D97-AF65-F5344CB8AC3E}">
        <p14:creationId xmlns:p14="http://schemas.microsoft.com/office/powerpoint/2010/main" val="371602557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exte 2"/>
          <p:cNvSpPr>
            <a:spLocks noGrp="1"/>
          </p:cNvSpPr>
          <p:nvPr>
            <p:ph type="body" idx="1"/>
          </p:nvPr>
        </p:nvSpPr>
        <p:spPr bwMode="auto">
          <a:xfrm>
            <a:off x="495300" y="908720"/>
            <a:ext cx="8915400" cy="5217443"/>
          </a:xfrm>
          <a:prstGeom prst="rect">
            <a:avLst/>
          </a:prstGeom>
          <a:noFill/>
          <a:ln w="9525">
            <a:noFill/>
            <a:miter lim="800000"/>
            <a:headEnd/>
            <a:tailEnd/>
          </a:ln>
        </p:spPr>
        <p:txBody>
          <a:bodyPr vert="horz" wrap="square" lIns="0" tIns="45720" rIns="0" bIns="0" numCol="1" anchor="t" anchorCtr="0" compatLnSpc="1">
            <a:prstTxWarp prst="textNoShape">
              <a:avLst/>
            </a:prstTxWarp>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a:p>
            <a:pPr lvl="5"/>
            <a:r>
              <a:rPr lang="en-US" noProof="0" dirty="0" err="1"/>
              <a:t>Sixième</a:t>
            </a:r>
            <a:r>
              <a:rPr lang="en-US" noProof="0" dirty="0"/>
              <a:t> </a:t>
            </a:r>
            <a:r>
              <a:rPr lang="en-US" noProof="0" dirty="0" err="1"/>
              <a:t>niveau</a:t>
            </a:r>
            <a:endParaRPr lang="en-US" noProof="0" dirty="0"/>
          </a:p>
        </p:txBody>
      </p:sp>
      <p:pic>
        <p:nvPicPr>
          <p:cNvPr id="1027" name="Picture 7"/>
          <p:cNvPicPr preferRelativeResize="0">
            <a:picLocks noChangeArrowheads="1"/>
          </p:cNvPicPr>
          <p:nvPr/>
        </p:nvPicPr>
        <p:blipFill>
          <a:blip r:embed="rId10" cstate="email"/>
          <a:srcRect/>
          <a:stretch>
            <a:fillRect/>
          </a:stretch>
        </p:blipFill>
        <p:spPr bwMode="auto">
          <a:xfrm>
            <a:off x="0" y="0"/>
            <a:ext cx="9906000" cy="792000"/>
          </a:xfrm>
          <a:prstGeom prst="rect">
            <a:avLst/>
          </a:prstGeom>
          <a:noFill/>
          <a:ln w="9525">
            <a:noFill/>
            <a:miter lim="800000"/>
            <a:headEnd/>
            <a:tailEnd/>
          </a:ln>
        </p:spPr>
      </p:pic>
      <p:grpSp>
        <p:nvGrpSpPr>
          <p:cNvPr id="1028" name="Group 16"/>
          <p:cNvGrpSpPr>
            <a:grpSpLocks/>
          </p:cNvGrpSpPr>
          <p:nvPr/>
        </p:nvGrpSpPr>
        <p:grpSpPr bwMode="auto">
          <a:xfrm>
            <a:off x="0" y="6237312"/>
            <a:ext cx="9906000" cy="215900"/>
            <a:chOff x="0" y="2750"/>
            <a:chExt cx="5760" cy="725"/>
          </a:xfrm>
        </p:grpSpPr>
        <p:grpSp>
          <p:nvGrpSpPr>
            <p:cNvPr id="1031" name="Group 12"/>
            <p:cNvGrpSpPr>
              <a:grpSpLocks/>
            </p:cNvGrpSpPr>
            <p:nvPr userDrawn="1"/>
          </p:nvGrpSpPr>
          <p:grpSpPr bwMode="auto">
            <a:xfrm>
              <a:off x="0" y="2750"/>
              <a:ext cx="5760" cy="725"/>
              <a:chOff x="0" y="2944"/>
              <a:chExt cx="5760" cy="1376"/>
            </a:xfrm>
          </p:grpSpPr>
          <p:sp>
            <p:nvSpPr>
              <p:cNvPr id="1033" name="Rectangle 13"/>
              <p:cNvSpPr>
                <a:spLocks noChangeArrowheads="1"/>
              </p:cNvSpPr>
              <p:nvPr/>
            </p:nvSpPr>
            <p:spPr bwMode="white">
              <a:xfrm>
                <a:off x="0" y="3359"/>
                <a:ext cx="5760" cy="961"/>
              </a:xfrm>
              <a:prstGeom prst="rect">
                <a:avLst/>
              </a:prstGeom>
              <a:solidFill>
                <a:schemeClr val="bg1"/>
              </a:solidFill>
              <a:ln w="9525">
                <a:noFill/>
                <a:miter lim="800000"/>
                <a:headEnd/>
                <a:tailEnd/>
              </a:ln>
            </p:spPr>
            <p:txBody>
              <a:bodyPr wrap="none" anchor="ctr"/>
              <a:lstStyle/>
              <a:p>
                <a:endParaRPr lang="en-US" noProof="0" dirty="0"/>
              </a:p>
            </p:txBody>
          </p:sp>
          <p:pic>
            <p:nvPicPr>
              <p:cNvPr id="1034" name="Picture 14"/>
              <p:cNvPicPr>
                <a:picLocks noChangeAspect="1" noChangeArrowheads="1"/>
              </p:cNvPicPr>
              <p:nvPr/>
            </p:nvPicPr>
            <p:blipFill>
              <a:blip r:embed="rId11" cstate="email"/>
              <a:srcRect/>
              <a:stretch>
                <a:fillRect/>
              </a:stretch>
            </p:blipFill>
            <p:spPr bwMode="auto">
              <a:xfrm>
                <a:off x="0" y="2944"/>
                <a:ext cx="5760" cy="511"/>
              </a:xfrm>
              <a:prstGeom prst="rect">
                <a:avLst/>
              </a:prstGeom>
              <a:noFill/>
              <a:ln w="9525">
                <a:noFill/>
                <a:miter lim="800000"/>
                <a:headEnd/>
                <a:tailEnd/>
              </a:ln>
            </p:spPr>
          </p:pic>
        </p:grpSp>
        <p:pic>
          <p:nvPicPr>
            <p:cNvPr id="1032" name="Picture 15"/>
            <p:cNvPicPr>
              <a:picLocks noChangeAspect="1" noChangeArrowheads="1"/>
            </p:cNvPicPr>
            <p:nvPr userDrawn="1"/>
          </p:nvPicPr>
          <p:blipFill>
            <a:blip r:embed="rId12" cstate="email">
              <a:extLst>
                <a:ext uri="{28A0092B-C50C-407E-A947-70E740481C1C}">
                  <a14:useLocalDpi xmlns:a14="http://schemas.microsoft.com/office/drawing/2010/main"/>
                </a:ext>
              </a:extLst>
            </a:blip>
            <a:srcRect l="931" t="943" r="911" b="-943"/>
            <a:stretch>
              <a:fillRect/>
            </a:stretch>
          </p:blipFill>
          <p:spPr bwMode="auto">
            <a:xfrm>
              <a:off x="0" y="2750"/>
              <a:ext cx="5760" cy="569"/>
            </a:xfrm>
            <a:prstGeom prst="rect">
              <a:avLst/>
            </a:prstGeom>
            <a:noFill/>
            <a:ln w="9525">
              <a:noFill/>
              <a:miter lim="800000"/>
              <a:headEnd/>
              <a:tailEnd/>
            </a:ln>
          </p:spPr>
        </p:pic>
      </p:grpSp>
      <p:sp>
        <p:nvSpPr>
          <p:cNvPr id="1029" name="Rectangle 5"/>
          <p:cNvSpPr>
            <a:spLocks noChangeArrowheads="1"/>
          </p:cNvSpPr>
          <p:nvPr/>
        </p:nvSpPr>
        <p:spPr bwMode="auto">
          <a:xfrm>
            <a:off x="544513" y="6572250"/>
            <a:ext cx="6307137" cy="214313"/>
          </a:xfrm>
          <a:prstGeom prst="rect">
            <a:avLst/>
          </a:prstGeom>
          <a:noFill/>
          <a:ln w="9525">
            <a:noFill/>
            <a:miter lim="800000"/>
            <a:headEnd/>
            <a:tailEnd/>
          </a:ln>
        </p:spPr>
        <p:txBody>
          <a:bodyPr lIns="0" tIns="0" rIns="0" bIns="0" anchor="ctr"/>
          <a:lstStyle/>
          <a:p>
            <a:pPr algn="l">
              <a:buNone/>
            </a:pPr>
            <a:fld id="{D0712359-F511-4237-83C4-982B2B69AA4F}" type="slidenum">
              <a:rPr lang="en-US" altLang="fr-FR" sz="700" b="0" i="0">
                <a:solidFill>
                  <a:srgbClr val="7F7F7F"/>
                </a:solidFill>
                <a:latin typeface="Arial"/>
                <a:ea typeface="+mn-ea"/>
                <a:cs typeface="+mn-cs"/>
              </a:rPr>
              <a:pPr algn="l">
                <a:buNone/>
              </a:pPr>
              <a:t>‹Nº›</a:t>
            </a:fld>
            <a:r>
              <a:rPr lang="en-US" altLang="fr-FR" sz="700" b="0" i="0" dirty="0">
                <a:solidFill>
                  <a:srgbClr val="7F7F7F"/>
                </a:solidFill>
                <a:latin typeface="Arial"/>
                <a:ea typeface="+mn-ea"/>
                <a:cs typeface="+mn-cs"/>
              </a:rPr>
              <a:t> – </a:t>
            </a:r>
            <a:r>
              <a:rPr lang="en-US" altLang="fr-FR" sz="700" b="0" i="0" dirty="0" err="1">
                <a:solidFill>
                  <a:srgbClr val="7F7F7F"/>
                </a:solidFill>
                <a:latin typeface="Arial"/>
                <a:ea typeface="+mn-ea"/>
                <a:cs typeface="+mn-cs"/>
              </a:rPr>
              <a:t>BoD</a:t>
            </a:r>
            <a:r>
              <a:rPr lang="en-US" altLang="fr-FR" sz="700" b="0" i="0" dirty="0">
                <a:solidFill>
                  <a:srgbClr val="7F7F7F"/>
                </a:solidFill>
                <a:latin typeface="Arial"/>
                <a:ea typeface="+mn-ea"/>
                <a:cs typeface="+mn-cs"/>
              </a:rPr>
              <a:t> September 2015 - CONFIDENTIAL</a:t>
            </a:r>
          </a:p>
        </p:txBody>
      </p:sp>
      <p:sp>
        <p:nvSpPr>
          <p:cNvPr id="11" name="Espace réservé du titre 10"/>
          <p:cNvSpPr>
            <a:spLocks noGrp="1"/>
          </p:cNvSpPr>
          <p:nvPr>
            <p:ph type="title"/>
          </p:nvPr>
        </p:nvSpPr>
        <p:spPr>
          <a:xfrm>
            <a:off x="495300" y="188640"/>
            <a:ext cx="8915400" cy="547184"/>
          </a:xfrm>
          <a:prstGeom prst="rect">
            <a:avLst/>
          </a:prstGeom>
        </p:spPr>
        <p:txBody>
          <a:bodyPr vert="horz" lIns="91440" tIns="45720" rIns="91440" bIns="45720" rtlCol="0" anchor="b">
            <a:normAutofit/>
          </a:bodyPr>
          <a:lstStyle/>
          <a:p>
            <a:r>
              <a:rPr lang="en-US" noProof="0" dirty="0" err="1"/>
              <a:t>Cliquez</a:t>
            </a:r>
            <a:r>
              <a:rPr lang="en-US" noProof="0" dirty="0"/>
              <a:t> pour modifier le style du </a:t>
            </a:r>
            <a:r>
              <a:rPr lang="en-US" noProof="0" dirty="0" err="1"/>
              <a:t>titre</a:t>
            </a:r>
            <a:endParaRPr lang="en-US" noProof="0" dirty="0"/>
          </a:p>
        </p:txBody>
      </p:sp>
      <p:pic>
        <p:nvPicPr>
          <p:cNvPr id="13" name="Image 12"/>
          <p:cNvPicPr/>
          <p:nvPr userDrawn="1"/>
        </p:nvPicPr>
        <p:blipFill>
          <a:blip r:embed="rId13" cstate="print"/>
          <a:stretch>
            <a:fillRect/>
          </a:stretch>
        </p:blipFill>
        <p:spPr>
          <a:xfrm>
            <a:off x="7557751" y="6390924"/>
            <a:ext cx="1874901" cy="362651"/>
          </a:xfrm>
          <a:prstGeom prst="rect">
            <a:avLst/>
          </a:prstGeom>
        </p:spPr>
      </p:pic>
    </p:spTree>
  </p:cSld>
  <p:clrMap bg1="lt1" tx1="dk1" bg2="lt2" tx2="dk2" accent1="accent1" accent2="accent2" accent3="accent3" accent4="accent4" accent5="accent5" accent6="accent6" hlink="hlink" folHlink="folHlink"/>
  <p:sldLayoutIdLst>
    <p:sldLayoutId id="2147483811" r:id="rId1"/>
    <p:sldLayoutId id="2147483804" r:id="rId2"/>
    <p:sldLayoutId id="2147483805" r:id="rId3"/>
    <p:sldLayoutId id="2147483814" r:id="rId4"/>
    <p:sldLayoutId id="2147483824" r:id="rId5"/>
    <p:sldLayoutId id="2147483828" r:id="rId6"/>
    <p:sldLayoutId id="2147483829" r:id="rId7"/>
    <p:sldLayoutId id="2147483830" r:id="rId8"/>
  </p:sldLayoutIdLst>
  <p:transition>
    <p:wipe dir="d"/>
  </p:transition>
  <p:txStyles>
    <p:titleStyle>
      <a:lvl1pPr algn="l" rtl="0" eaLnBrk="0" fontAlgn="base" hangingPunct="0">
        <a:spcBef>
          <a:spcPct val="0"/>
        </a:spcBef>
        <a:spcAft>
          <a:spcPct val="0"/>
        </a:spcAft>
        <a:defRPr sz="1600" b="1" kern="1200">
          <a:solidFill>
            <a:schemeClr val="bg1"/>
          </a:solidFill>
          <a:latin typeface="Arial (En-têtes)"/>
          <a:ea typeface="+mj-ea"/>
          <a:cs typeface="Arial" pitchFamily="34" charset="0"/>
        </a:defRPr>
      </a:lvl1pPr>
      <a:lvl2pPr algn="ctr" rtl="0" eaLnBrk="0" fontAlgn="base" hangingPunct="0">
        <a:spcBef>
          <a:spcPct val="0"/>
        </a:spcBef>
        <a:spcAft>
          <a:spcPct val="0"/>
        </a:spcAft>
        <a:defRPr sz="2000">
          <a:solidFill>
            <a:schemeClr val="bg1"/>
          </a:solidFill>
          <a:latin typeface="Arial (En-têtes)"/>
          <a:cs typeface="Arial" pitchFamily="34" charset="0"/>
        </a:defRPr>
      </a:lvl2pPr>
      <a:lvl3pPr algn="ctr" rtl="0" eaLnBrk="0" fontAlgn="base" hangingPunct="0">
        <a:spcBef>
          <a:spcPct val="0"/>
        </a:spcBef>
        <a:spcAft>
          <a:spcPct val="0"/>
        </a:spcAft>
        <a:defRPr sz="2000">
          <a:solidFill>
            <a:schemeClr val="bg1"/>
          </a:solidFill>
          <a:latin typeface="Arial (En-têtes)"/>
          <a:cs typeface="Arial" pitchFamily="34" charset="0"/>
        </a:defRPr>
      </a:lvl3pPr>
      <a:lvl4pPr algn="ctr" rtl="0" eaLnBrk="0" fontAlgn="base" hangingPunct="0">
        <a:spcBef>
          <a:spcPct val="0"/>
        </a:spcBef>
        <a:spcAft>
          <a:spcPct val="0"/>
        </a:spcAft>
        <a:defRPr sz="2000">
          <a:solidFill>
            <a:schemeClr val="bg1"/>
          </a:solidFill>
          <a:latin typeface="Arial (En-têtes)"/>
          <a:cs typeface="Arial" pitchFamily="34" charset="0"/>
        </a:defRPr>
      </a:lvl4pPr>
      <a:lvl5pPr algn="ctr" rtl="0" eaLnBrk="0" fontAlgn="base" hangingPunct="0">
        <a:spcBef>
          <a:spcPct val="0"/>
        </a:spcBef>
        <a:spcAft>
          <a:spcPct val="0"/>
        </a:spcAft>
        <a:defRPr sz="2000">
          <a:solidFill>
            <a:schemeClr val="bg1"/>
          </a:solidFill>
          <a:latin typeface="Arial (En-têtes)"/>
          <a:cs typeface="Arial" pitchFamily="34" charset="0"/>
        </a:defRPr>
      </a:lvl5pPr>
      <a:lvl6pPr marL="457200" algn="ctr" rtl="0" eaLnBrk="1" fontAlgn="base" hangingPunct="1">
        <a:spcBef>
          <a:spcPct val="0"/>
        </a:spcBef>
        <a:spcAft>
          <a:spcPct val="0"/>
        </a:spcAft>
        <a:defRPr sz="2000">
          <a:solidFill>
            <a:schemeClr val="bg1"/>
          </a:solidFill>
          <a:latin typeface="Arial (En-têtes)"/>
          <a:cs typeface="Arial" pitchFamily="34" charset="0"/>
        </a:defRPr>
      </a:lvl6pPr>
      <a:lvl7pPr marL="914400" algn="ctr" rtl="0" eaLnBrk="1" fontAlgn="base" hangingPunct="1">
        <a:spcBef>
          <a:spcPct val="0"/>
        </a:spcBef>
        <a:spcAft>
          <a:spcPct val="0"/>
        </a:spcAft>
        <a:defRPr sz="2000">
          <a:solidFill>
            <a:schemeClr val="bg1"/>
          </a:solidFill>
          <a:latin typeface="Arial (En-têtes)"/>
          <a:cs typeface="Arial" pitchFamily="34" charset="0"/>
        </a:defRPr>
      </a:lvl7pPr>
      <a:lvl8pPr marL="1371600" algn="ctr" rtl="0" eaLnBrk="1" fontAlgn="base" hangingPunct="1">
        <a:spcBef>
          <a:spcPct val="0"/>
        </a:spcBef>
        <a:spcAft>
          <a:spcPct val="0"/>
        </a:spcAft>
        <a:defRPr sz="2000">
          <a:solidFill>
            <a:schemeClr val="bg1"/>
          </a:solidFill>
          <a:latin typeface="Arial (En-têtes)"/>
          <a:cs typeface="Arial" pitchFamily="34" charset="0"/>
        </a:defRPr>
      </a:lvl8pPr>
      <a:lvl9pPr marL="1828800" algn="ctr" rtl="0" eaLnBrk="1" fontAlgn="base" hangingPunct="1">
        <a:spcBef>
          <a:spcPct val="0"/>
        </a:spcBef>
        <a:spcAft>
          <a:spcPct val="0"/>
        </a:spcAft>
        <a:defRPr sz="2000">
          <a:solidFill>
            <a:schemeClr val="bg1"/>
          </a:solidFill>
          <a:latin typeface="Arial (En-têtes)"/>
          <a:cs typeface="Arial" pitchFamily="34" charset="0"/>
        </a:defRPr>
      </a:lvl9pPr>
    </p:titleStyle>
    <p:bodyStyle>
      <a:lvl1pPr marL="179388" indent="-179388" algn="l" rtl="0" eaLnBrk="0" fontAlgn="base" hangingPunct="0">
        <a:lnSpc>
          <a:spcPct val="110000"/>
        </a:lnSpc>
        <a:spcBef>
          <a:spcPts val="300"/>
        </a:spcBef>
        <a:spcAft>
          <a:spcPts val="300"/>
        </a:spcAft>
        <a:buClr>
          <a:srgbClr val="FF0000"/>
        </a:buClr>
        <a:buSzPct val="130000"/>
        <a:buFont typeface="Arial" pitchFamily="34" charset="0"/>
        <a:buChar char="■"/>
        <a:defRPr sz="1000" b="0" kern="1200">
          <a:solidFill>
            <a:srgbClr val="002060"/>
          </a:solidFill>
          <a:latin typeface="+mn-lt"/>
          <a:ea typeface="+mn-ea"/>
          <a:cs typeface="+mn-cs"/>
        </a:defRPr>
      </a:lvl1pPr>
      <a:lvl2pPr marL="358775" indent="-179388" algn="l" rtl="0" eaLnBrk="0" fontAlgn="base" hangingPunct="0">
        <a:lnSpc>
          <a:spcPct val="110000"/>
        </a:lnSpc>
        <a:spcBef>
          <a:spcPts val="200"/>
        </a:spcBef>
        <a:spcAft>
          <a:spcPts val="200"/>
        </a:spcAft>
        <a:buFont typeface="Wingdings" pitchFamily="2" charset="2"/>
        <a:buChar char="§"/>
        <a:defRPr sz="1000" i="1" kern="1200">
          <a:solidFill>
            <a:schemeClr val="tx1"/>
          </a:solidFill>
          <a:latin typeface="+mn-lt"/>
          <a:ea typeface="+mn-ea"/>
          <a:cs typeface="+mn-cs"/>
        </a:defRPr>
      </a:lvl2pPr>
      <a:lvl3pPr marL="538163" indent="-179388" algn="l" rtl="0" eaLnBrk="0" fontAlgn="base" hangingPunct="0">
        <a:lnSpc>
          <a:spcPct val="110000"/>
        </a:lnSpc>
        <a:spcBef>
          <a:spcPts val="200"/>
        </a:spcBef>
        <a:spcAft>
          <a:spcPts val="200"/>
        </a:spcAft>
        <a:buFont typeface="Arial" pitchFamily="34" charset="0"/>
        <a:buChar char="•"/>
        <a:defRPr sz="1000" i="0" kern="1200">
          <a:solidFill>
            <a:schemeClr val="tx1"/>
          </a:solidFill>
          <a:latin typeface="+mn-lt"/>
          <a:ea typeface="+mn-ea"/>
          <a:cs typeface="+mn-cs"/>
        </a:defRPr>
      </a:lvl3pPr>
      <a:lvl4pPr marL="717550" indent="-179388" algn="l" rtl="0" eaLnBrk="0" fontAlgn="base" hangingPunct="0">
        <a:lnSpc>
          <a:spcPct val="110000"/>
        </a:lnSpc>
        <a:spcBef>
          <a:spcPts val="200"/>
        </a:spcBef>
        <a:spcAft>
          <a:spcPts val="200"/>
        </a:spcAft>
        <a:buFont typeface="Wingdings" pitchFamily="2" charset="2"/>
        <a:buChar char="§"/>
        <a:defRPr sz="1000" i="0" kern="1200">
          <a:solidFill>
            <a:schemeClr val="tx1"/>
          </a:solidFill>
          <a:latin typeface="+mn-lt"/>
          <a:ea typeface="+mn-ea"/>
          <a:cs typeface="+mn-cs"/>
        </a:defRPr>
      </a:lvl4pPr>
      <a:lvl5pPr marL="896938" indent="-179388" algn="l" rtl="0" eaLnBrk="0" fontAlgn="base" hangingPunct="0">
        <a:lnSpc>
          <a:spcPct val="110000"/>
        </a:lnSpc>
        <a:spcBef>
          <a:spcPts val="200"/>
        </a:spcBef>
        <a:spcAft>
          <a:spcPts val="200"/>
        </a:spcAft>
        <a:buFont typeface="Arial" pitchFamily="34" charset="0"/>
        <a:buChar char="•"/>
        <a:defRPr sz="300" i="0" kern="1200">
          <a:solidFill>
            <a:schemeClr val="tx1"/>
          </a:solidFill>
          <a:latin typeface="+mn-lt"/>
          <a:ea typeface="+mn-ea"/>
          <a:cs typeface="+mn-cs"/>
        </a:defRPr>
      </a:lvl5pPr>
      <a:lvl6pPr marL="1073150" indent="-176213" algn="l" defTabSz="914400" rtl="0" eaLnBrk="1" latinLnBrk="0" hangingPunct="1">
        <a:lnSpc>
          <a:spcPct val="110000"/>
        </a:lnSpc>
        <a:spcBef>
          <a:spcPts val="200"/>
        </a:spcBef>
        <a:spcAft>
          <a:spcPts val="200"/>
        </a:spcAft>
        <a:buFont typeface="Arial" pitchFamily="34" charset="0"/>
        <a:buChar char="•"/>
        <a:defRPr sz="3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emf"/><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2.xml"/><Relationship Id="rId16"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image" Target="../media/image15.emf"/><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9" Type="http://schemas.openxmlformats.org/officeDocument/2006/relationships/tags" Target="../tags/tag51.xml"/><Relationship Id="rId21" Type="http://schemas.openxmlformats.org/officeDocument/2006/relationships/tags" Target="../tags/tag33.xml"/><Relationship Id="rId34" Type="http://schemas.openxmlformats.org/officeDocument/2006/relationships/tags" Target="../tags/tag46.xml"/><Relationship Id="rId42" Type="http://schemas.openxmlformats.org/officeDocument/2006/relationships/slideLayout" Target="../slideLayouts/slideLayout7.xml"/><Relationship Id="rId7" Type="http://schemas.openxmlformats.org/officeDocument/2006/relationships/tags" Target="../tags/tag19.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tags" Target="../tags/tag41.xml"/><Relationship Id="rId41" Type="http://schemas.openxmlformats.org/officeDocument/2006/relationships/tags" Target="../tags/tag53.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32" Type="http://schemas.openxmlformats.org/officeDocument/2006/relationships/tags" Target="../tags/tag44.xml"/><Relationship Id="rId37" Type="http://schemas.openxmlformats.org/officeDocument/2006/relationships/tags" Target="../tags/tag49.xml"/><Relationship Id="rId40" Type="http://schemas.openxmlformats.org/officeDocument/2006/relationships/tags" Target="../tags/tag52.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tags" Target="../tags/tag40.xml"/><Relationship Id="rId36" Type="http://schemas.openxmlformats.org/officeDocument/2006/relationships/tags" Target="../tags/tag48.xml"/><Relationship Id="rId10" Type="http://schemas.openxmlformats.org/officeDocument/2006/relationships/tags" Target="../tags/tag22.xml"/><Relationship Id="rId19" Type="http://schemas.openxmlformats.org/officeDocument/2006/relationships/tags" Target="../tags/tag31.xml"/><Relationship Id="rId31" Type="http://schemas.openxmlformats.org/officeDocument/2006/relationships/tags" Target="../tags/tag43.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tags" Target="../tags/tag39.xml"/><Relationship Id="rId30" Type="http://schemas.openxmlformats.org/officeDocument/2006/relationships/tags" Target="../tags/tag42.xml"/><Relationship Id="rId35" Type="http://schemas.openxmlformats.org/officeDocument/2006/relationships/tags" Target="../tags/tag47.xml"/><Relationship Id="rId8" Type="http://schemas.openxmlformats.org/officeDocument/2006/relationships/tags" Target="../tags/tag20.xml"/><Relationship Id="rId3" Type="http://schemas.openxmlformats.org/officeDocument/2006/relationships/tags" Target="../tags/tag15.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33" Type="http://schemas.openxmlformats.org/officeDocument/2006/relationships/tags" Target="../tags/tag45.xml"/><Relationship Id="rId38"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ctrTitle"/>
          </p:nvPr>
        </p:nvSpPr>
        <p:spPr>
          <a:xfrm>
            <a:off x="416496" y="5301208"/>
            <a:ext cx="6406356" cy="1080120"/>
          </a:xfrm>
          <a:noFill/>
        </p:spPr>
        <p:txBody>
          <a:bodyPr anchor="ctr" anchorCtr="0">
            <a:noAutofit/>
          </a:bodyPr>
          <a:lstStyle/>
          <a:p>
            <a:pPr algn="l">
              <a:lnSpc>
                <a:spcPct val="120000"/>
              </a:lnSpc>
              <a:spcBef>
                <a:spcPts val="1200"/>
              </a:spcBef>
              <a:spcAft>
                <a:spcPts val="600"/>
              </a:spcAft>
              <a:buNone/>
            </a:pPr>
            <a:r>
              <a:rPr lang="en-US" sz="2400" b="1" i="0" dirty="0" err="1" smtClean="0">
                <a:solidFill>
                  <a:srgbClr val="001A33"/>
                </a:solidFill>
                <a:cs typeface="Arial"/>
              </a:rPr>
              <a:t>Directorio</a:t>
            </a:r>
            <a:r>
              <a:rPr lang="en-US" sz="2400" b="1" i="0" dirty="0" smtClean="0">
                <a:solidFill>
                  <a:srgbClr val="001A33"/>
                </a:solidFill>
                <a:cs typeface="Arial"/>
              </a:rPr>
              <a:t>    </a:t>
            </a:r>
            <a:r>
              <a:rPr lang="en-US" b="0" i="1" dirty="0" err="1" smtClean="0">
                <a:solidFill>
                  <a:srgbClr val="003366">
                    <a:lumMod val="50000"/>
                  </a:srgbClr>
                </a:solidFill>
                <a:cs typeface="Arial"/>
              </a:rPr>
              <a:t>Septiembre</a:t>
            </a:r>
            <a:r>
              <a:rPr lang="en-US" b="0" i="1" dirty="0" smtClean="0">
                <a:solidFill>
                  <a:srgbClr val="003366">
                    <a:lumMod val="50000"/>
                  </a:srgbClr>
                </a:solidFill>
                <a:cs typeface="Arial"/>
              </a:rPr>
              <a:t> </a:t>
            </a:r>
            <a:r>
              <a:rPr lang="en-US" b="0" i="1" dirty="0">
                <a:solidFill>
                  <a:srgbClr val="003366">
                    <a:lumMod val="50000"/>
                  </a:srgbClr>
                </a:solidFill>
                <a:cs typeface="Arial"/>
              </a:rPr>
              <a:t>2, 2015</a:t>
            </a:r>
            <a:endParaRPr lang="en-US" b="0" i="1" dirty="0">
              <a:solidFill>
                <a:srgbClr val="001A33"/>
              </a:solidFill>
              <a:cs typeface="Arial"/>
            </a:endParaRPr>
          </a:p>
        </p:txBody>
      </p:sp>
      <p:pic>
        <p:nvPicPr>
          <p:cNvPr id="4" name="Espace réservé du contenu 4"/>
          <p:cNvPicPr>
            <a:picLocks noChangeAspect="1"/>
          </p:cNvPicPr>
          <p:nvPr/>
        </p:nvPicPr>
        <p:blipFill rotWithShape="1">
          <a:blip r:embed="rId3" cstate="print">
            <a:extLst>
              <a:ext uri="{28A0092B-C50C-407E-A947-70E740481C1C}">
                <a14:useLocalDpi xmlns:a14="http://schemas.microsoft.com/office/drawing/2010/main" val="0"/>
              </a:ext>
            </a:extLst>
          </a:blip>
          <a:srcRect t="1" b="16236"/>
          <a:stretch/>
        </p:blipFill>
        <p:spPr bwMode="auto">
          <a:xfrm>
            <a:off x="0" y="0"/>
            <a:ext cx="9906000" cy="4635500"/>
          </a:xfrm>
          <a:prstGeom prst="rect">
            <a:avLst/>
          </a:prstGeom>
          <a:noFill/>
          <a:ln w="9525">
            <a:noFill/>
            <a:miter lim="800000"/>
            <a:headEnd/>
            <a:tailEnd/>
          </a:ln>
        </p:spPr>
      </p:pic>
    </p:spTree>
    <p:extLst>
      <p:ext uri="{BB962C8B-B14F-4D97-AF65-F5344CB8AC3E}">
        <p14:creationId xmlns:p14="http://schemas.microsoft.com/office/powerpoint/2010/main" val="3285507336"/>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6696075"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 </a:t>
            </a:r>
            <a:r>
              <a:rPr lang="es-CL" sz="2000" b="1" kern="0" dirty="0" smtClean="0">
                <a:solidFill>
                  <a:srgbClr val="004C97"/>
                </a:solidFill>
                <a:latin typeface="Calibri" panose="020F0502020204030204"/>
                <a:cs typeface="Calibri" pitchFamily="34" charset="0"/>
              </a:rPr>
              <a:t>de </a:t>
            </a:r>
            <a:r>
              <a:rPr lang="es-CL" sz="2000" b="1" kern="0" dirty="0">
                <a:solidFill>
                  <a:srgbClr val="004C97"/>
                </a:solidFill>
                <a:latin typeface="Calibri" panose="020F0502020204030204"/>
                <a:cs typeface="Calibri" pitchFamily="34" charset="0"/>
              </a:rPr>
              <a:t>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2" y="1988518"/>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1609111971"/>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28464" y="116632"/>
            <a:ext cx="8915400" cy="476672"/>
          </a:xfrm>
        </p:spPr>
        <p:txBody>
          <a:bodyPr>
            <a:noAutofit/>
          </a:bodyPr>
          <a:lstStyle/>
          <a:p>
            <a:pPr>
              <a:spcBef>
                <a:spcPts val="0"/>
              </a:spcBef>
              <a:spcAft>
                <a:spcPts val="0"/>
              </a:spcAft>
            </a:pPr>
            <a:r>
              <a:rPr lang="en-US" sz="2000" dirty="0" smtClean="0">
                <a:cs typeface="Arial"/>
              </a:rPr>
              <a:t>Estado de </a:t>
            </a:r>
            <a:r>
              <a:rPr lang="en-US" sz="2000" dirty="0" err="1" smtClean="0">
                <a:cs typeface="Arial"/>
              </a:rPr>
              <a:t>los</a:t>
            </a:r>
            <a:r>
              <a:rPr lang="en-US" sz="2000" dirty="0" smtClean="0">
                <a:cs typeface="Arial"/>
              </a:rPr>
              <a:t> </a:t>
            </a:r>
            <a:r>
              <a:rPr lang="en-US" sz="2000" dirty="0" err="1" smtClean="0">
                <a:cs typeface="Arial"/>
              </a:rPr>
              <a:t>contratos</a:t>
            </a:r>
            <a:r>
              <a:rPr lang="en-US" sz="2000" dirty="0">
                <a:cs typeface="Arial"/>
              </a:rPr>
              <a:t>	</a:t>
            </a:r>
            <a:endParaRPr lang="fr-FR" sz="2000" dirty="0">
              <a:cs typeface="Arial"/>
            </a:endParaRPr>
          </a:p>
        </p:txBody>
      </p:sp>
      <p:sp>
        <p:nvSpPr>
          <p:cNvPr id="7" name="Rectangle 6"/>
          <p:cNvSpPr/>
          <p:nvPr/>
        </p:nvSpPr>
        <p:spPr>
          <a:xfrm>
            <a:off x="0" y="764704"/>
            <a:ext cx="9433048" cy="6555641"/>
          </a:xfrm>
          <a:prstGeom prst="rect">
            <a:avLst/>
          </a:prstGeom>
        </p:spPr>
        <p:txBody>
          <a:bodyPr wrap="square">
            <a:spAutoFit/>
          </a:bodyPr>
          <a:lstStyle/>
          <a:p>
            <a:pPr marL="742950" lvl="1" indent="-285750" algn="just">
              <a:buFont typeface="Wingdings" panose="05000000000000000000" pitchFamily="2" charset="2"/>
              <a:buChar char="Ø"/>
            </a:pPr>
            <a:r>
              <a:rPr lang="en-US" sz="1400" b="1" dirty="0" err="1" smtClean="0">
                <a:latin typeface="Calibri" panose="020F0502020204030204" pitchFamily="34" charset="0"/>
              </a:rPr>
              <a:t>Clientes</a:t>
            </a:r>
            <a:r>
              <a:rPr lang="en-US" sz="1400" b="1" dirty="0" smtClean="0">
                <a:latin typeface="Calibri" panose="020F0502020204030204" pitchFamily="34" charset="0"/>
              </a:rPr>
              <a:t> </a:t>
            </a:r>
            <a:endParaRPr lang="en-US" sz="1400" b="1" dirty="0">
              <a:solidFill>
                <a:srgbClr val="FF0000"/>
              </a:solidFill>
              <a:latin typeface="Calibri" panose="020F0502020204030204" pitchFamily="34" charset="0"/>
            </a:endParaRPr>
          </a:p>
          <a:p>
            <a:pPr marL="1200150" lvl="2" indent="-285750" algn="just">
              <a:buFont typeface="Wingdings" panose="05000000000000000000" pitchFamily="2" charset="2"/>
              <a:buChar char="Ø"/>
            </a:pPr>
            <a:r>
              <a:rPr lang="en-US" sz="1400" dirty="0">
                <a:latin typeface="Calibri" panose="020F0502020204030204" pitchFamily="34" charset="0"/>
              </a:rPr>
              <a:t>60 </a:t>
            </a:r>
            <a:r>
              <a:rPr lang="en-US" sz="1400" dirty="0" err="1" smtClean="0">
                <a:latin typeface="Calibri" panose="020F0502020204030204" pitchFamily="34" charset="0"/>
              </a:rPr>
              <a:t>contratos</a:t>
            </a:r>
            <a:r>
              <a:rPr lang="en-US" sz="1400" dirty="0" smtClean="0">
                <a:latin typeface="Calibri" panose="020F0502020204030204" pitchFamily="34" charset="0"/>
              </a:rPr>
              <a:t> de </a:t>
            </a:r>
            <a:r>
              <a:rPr lang="en-US" sz="1400" dirty="0" err="1" smtClean="0">
                <a:latin typeface="Calibri" panose="020F0502020204030204" pitchFamily="34" charset="0"/>
              </a:rPr>
              <a:t>arrendamiento</a:t>
            </a:r>
            <a:r>
              <a:rPr lang="en-US" sz="1400" dirty="0" smtClean="0">
                <a:latin typeface="Calibri" panose="020F0502020204030204" pitchFamily="34" charset="0"/>
              </a:rPr>
              <a:t> no </a:t>
            </a:r>
            <a:r>
              <a:rPr lang="en-US" sz="1400" dirty="0" err="1" smtClean="0">
                <a:latin typeface="Calibri" panose="020F0502020204030204" pitchFamily="34" charset="0"/>
              </a:rPr>
              <a:t>aeronauticos</a:t>
            </a:r>
            <a:r>
              <a:rPr lang="en-US" sz="1400" dirty="0" smtClean="0">
                <a:latin typeface="Calibri" panose="020F0502020204030204" pitchFamily="34" charset="0"/>
              </a:rPr>
              <a:t> para </a:t>
            </a:r>
            <a:r>
              <a:rPr lang="en-US" sz="1400" dirty="0" err="1" smtClean="0">
                <a:latin typeface="Calibri" panose="020F0502020204030204" pitchFamily="34" charset="0"/>
              </a:rPr>
              <a:t>ser</a:t>
            </a:r>
            <a:r>
              <a:rPr lang="en-US" sz="1400" dirty="0" smtClean="0">
                <a:latin typeface="Calibri" panose="020F0502020204030204" pitchFamily="34" charset="0"/>
              </a:rPr>
              <a:t> </a:t>
            </a:r>
            <a:r>
              <a:rPr lang="en-US" sz="1400" dirty="0" err="1" smtClean="0">
                <a:latin typeface="Calibri" panose="020F0502020204030204" pitchFamily="34" charset="0"/>
              </a:rPr>
              <a:t>enviados</a:t>
            </a:r>
            <a:r>
              <a:rPr lang="en-US" sz="1400" dirty="0" smtClean="0">
                <a:latin typeface="Calibri" panose="020F0502020204030204" pitchFamily="34" charset="0"/>
              </a:rPr>
              <a:t> a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clientes</a:t>
            </a:r>
            <a:r>
              <a:rPr lang="en-US" sz="1400" dirty="0" smtClean="0">
                <a:latin typeface="Calibri" panose="020F0502020204030204" pitchFamily="34" charset="0"/>
              </a:rPr>
              <a:t> el primero de </a:t>
            </a:r>
            <a:r>
              <a:rPr lang="en-US" sz="1400" dirty="0" err="1" smtClean="0">
                <a:latin typeface="Calibri" panose="020F0502020204030204" pitchFamily="34" charset="0"/>
              </a:rPr>
              <a:t>septiembre</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dirty="0">
                <a:latin typeface="Calibri" panose="020F0502020204030204" pitchFamily="34" charset="0"/>
              </a:rPr>
              <a:t>42 </a:t>
            </a:r>
            <a:r>
              <a:rPr lang="en-US" sz="1400" dirty="0" err="1" smtClean="0">
                <a:latin typeface="Calibri" panose="020F0502020204030204" pitchFamily="34" charset="0"/>
              </a:rPr>
              <a:t>contratos</a:t>
            </a:r>
            <a:r>
              <a:rPr lang="en-US" sz="1400" dirty="0" smtClean="0">
                <a:latin typeface="Calibri" panose="020F0502020204030204" pitchFamily="34" charset="0"/>
              </a:rPr>
              <a:t> de </a:t>
            </a:r>
            <a:r>
              <a:rPr lang="en-US" sz="1400" dirty="0" err="1" smtClean="0">
                <a:latin typeface="Calibri" panose="020F0502020204030204" pitchFamily="34" charset="0"/>
              </a:rPr>
              <a:t>servicio</a:t>
            </a:r>
            <a:r>
              <a:rPr lang="en-US" sz="1400" dirty="0" smtClean="0">
                <a:latin typeface="Calibri" panose="020F0502020204030204" pitchFamily="34" charset="0"/>
              </a:rPr>
              <a:t> </a:t>
            </a:r>
            <a:r>
              <a:rPr lang="en-US" sz="1400" dirty="0" err="1" smtClean="0">
                <a:latin typeface="Calibri" panose="020F0502020204030204" pitchFamily="34" charset="0"/>
              </a:rPr>
              <a:t>enviados</a:t>
            </a:r>
            <a:r>
              <a:rPr lang="en-US" sz="1400" dirty="0" smtClean="0">
                <a:latin typeface="Calibri" panose="020F0502020204030204" pitchFamily="34" charset="0"/>
              </a:rPr>
              <a:t> a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clientes</a:t>
            </a:r>
            <a:r>
              <a:rPr lang="en-US" sz="1400" dirty="0" smtClean="0">
                <a:latin typeface="Calibri" panose="020F0502020204030204" pitchFamily="34" charset="0"/>
              </a:rPr>
              <a:t> el primero de </a:t>
            </a:r>
            <a:r>
              <a:rPr lang="en-US" sz="1400" dirty="0" err="1" smtClean="0">
                <a:latin typeface="Calibri" panose="020F0502020204030204" pitchFamily="34" charset="0"/>
              </a:rPr>
              <a:t>septiembre</a:t>
            </a:r>
            <a:r>
              <a:rPr lang="en-US" sz="1400" dirty="0" smtClean="0">
                <a:latin typeface="Calibri" panose="020F0502020204030204" pitchFamily="34" charset="0"/>
              </a:rPr>
              <a:t>, 20 </a:t>
            </a:r>
            <a:r>
              <a:rPr lang="en-US" sz="1400" dirty="0" err="1" smtClean="0">
                <a:latin typeface="Calibri" panose="020F0502020204030204" pitchFamily="34" charset="0"/>
              </a:rPr>
              <a:t>contratos</a:t>
            </a:r>
            <a:r>
              <a:rPr lang="en-US" sz="1400" dirty="0" smtClean="0">
                <a:latin typeface="Calibri" panose="020F0502020204030204" pitchFamily="34" charset="0"/>
              </a:rPr>
              <a:t> para </a:t>
            </a:r>
            <a:r>
              <a:rPr lang="en-US" sz="1400" dirty="0" err="1" smtClean="0">
                <a:latin typeface="Calibri" panose="020F0502020204030204" pitchFamily="34" charset="0"/>
              </a:rPr>
              <a:t>acceso</a:t>
            </a:r>
            <a:r>
              <a:rPr lang="en-US" sz="1400" dirty="0" smtClean="0">
                <a:latin typeface="Calibri" panose="020F0502020204030204" pitchFamily="34" charset="0"/>
              </a:rPr>
              <a:t> a </a:t>
            </a:r>
            <a:r>
              <a:rPr lang="en-US" sz="1400" dirty="0" err="1" smtClean="0">
                <a:latin typeface="Calibri" panose="020F0502020204030204" pitchFamily="34" charset="0"/>
              </a:rPr>
              <a:t>plataforma</a:t>
            </a:r>
            <a:r>
              <a:rPr lang="en-US" sz="1400" dirty="0" smtClean="0">
                <a:latin typeface="Calibri" panose="020F0502020204030204" pitchFamily="34" charset="0"/>
              </a:rPr>
              <a:t> </a:t>
            </a:r>
            <a:r>
              <a:rPr lang="en-US" sz="1400" dirty="0" err="1" smtClean="0">
                <a:latin typeface="Calibri" panose="020F0502020204030204" pitchFamily="34" charset="0"/>
              </a:rPr>
              <a:t>todavía</a:t>
            </a:r>
            <a:r>
              <a:rPr lang="en-US" sz="1400" dirty="0" smtClean="0">
                <a:latin typeface="Calibri" panose="020F0502020204030204" pitchFamily="34" charset="0"/>
              </a:rPr>
              <a:t> </a:t>
            </a:r>
            <a:r>
              <a:rPr lang="en-US" sz="1400" dirty="0" err="1" smtClean="0">
                <a:latin typeface="Calibri" panose="020F0502020204030204" pitchFamily="34" charset="0"/>
              </a:rPr>
              <a:t>bajo</a:t>
            </a:r>
            <a:r>
              <a:rPr lang="en-US" sz="1400" dirty="0" smtClean="0">
                <a:latin typeface="Calibri" panose="020F0502020204030204" pitchFamily="34" charset="0"/>
              </a:rPr>
              <a:t> </a:t>
            </a:r>
            <a:r>
              <a:rPr lang="en-US" sz="1400" dirty="0" err="1" smtClean="0">
                <a:latin typeface="Calibri" panose="020F0502020204030204" pitchFamily="34" charset="0"/>
              </a:rPr>
              <a:t>definición</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dirty="0" smtClean="0">
                <a:latin typeface="Calibri" panose="020F0502020204030204" pitchFamily="34" charset="0"/>
              </a:rPr>
              <a:t>120 </a:t>
            </a:r>
            <a:r>
              <a:rPr lang="en-US" sz="1400" dirty="0" err="1" smtClean="0">
                <a:latin typeface="Calibri" panose="020F0502020204030204" pitchFamily="34" charset="0"/>
              </a:rPr>
              <a:t>contratos</a:t>
            </a:r>
            <a:r>
              <a:rPr lang="en-US" sz="1400" dirty="0" smtClean="0">
                <a:latin typeface="Calibri" panose="020F0502020204030204" pitchFamily="34" charset="0"/>
              </a:rPr>
              <a:t> de </a:t>
            </a:r>
            <a:r>
              <a:rPr lang="en-US" sz="1400" dirty="0" err="1" smtClean="0">
                <a:latin typeface="Calibri" panose="020F0502020204030204" pitchFamily="34" charset="0"/>
              </a:rPr>
              <a:t>arrendamiento</a:t>
            </a:r>
            <a:r>
              <a:rPr lang="en-US" sz="1400" dirty="0" smtClean="0">
                <a:latin typeface="Calibri" panose="020F0502020204030204" pitchFamily="34" charset="0"/>
              </a:rPr>
              <a:t> </a:t>
            </a:r>
            <a:r>
              <a:rPr lang="en-US" sz="1400" dirty="0" err="1" smtClean="0">
                <a:latin typeface="Calibri" panose="020F0502020204030204" pitchFamily="34" charset="0"/>
              </a:rPr>
              <a:t>aeronauticos</a:t>
            </a:r>
            <a:r>
              <a:rPr lang="en-US" sz="1400" dirty="0" smtClean="0">
                <a:latin typeface="Calibri" panose="020F0502020204030204" pitchFamily="34" charset="0"/>
              </a:rPr>
              <a:t> </a:t>
            </a:r>
            <a:r>
              <a:rPr lang="en-US" sz="1400" dirty="0" err="1" smtClean="0">
                <a:latin typeface="Calibri" panose="020F0502020204030204" pitchFamily="34" charset="0"/>
              </a:rPr>
              <a:t>listos</a:t>
            </a:r>
            <a:r>
              <a:rPr lang="en-US" sz="1400" dirty="0" smtClean="0">
                <a:latin typeface="Calibri" panose="020F0502020204030204" pitchFamily="34" charset="0"/>
              </a:rPr>
              <a:t> para </a:t>
            </a:r>
            <a:r>
              <a:rPr lang="en-US" sz="1400" dirty="0" err="1" smtClean="0">
                <a:latin typeface="Calibri" panose="020F0502020204030204" pitchFamily="34" charset="0"/>
              </a:rPr>
              <a:t>ser</a:t>
            </a:r>
            <a:r>
              <a:rPr lang="en-US" sz="1400" dirty="0" smtClean="0">
                <a:latin typeface="Calibri" panose="020F0502020204030204" pitchFamily="34" charset="0"/>
              </a:rPr>
              <a:t> </a:t>
            </a:r>
            <a:r>
              <a:rPr lang="en-US" sz="1400" dirty="0" err="1" smtClean="0">
                <a:latin typeface="Calibri" panose="020F0502020204030204" pitchFamily="34" charset="0"/>
              </a:rPr>
              <a:t>enviados</a:t>
            </a:r>
            <a:r>
              <a:rPr lang="en-US" sz="1400" dirty="0" smtClean="0">
                <a:latin typeface="Calibri" panose="020F0502020204030204" pitchFamily="34" charset="0"/>
              </a:rPr>
              <a:t> a </a:t>
            </a:r>
            <a:r>
              <a:rPr lang="en-US" sz="1400" dirty="0" err="1" smtClean="0">
                <a:latin typeface="Calibri" panose="020F0502020204030204" pitchFamily="34" charset="0"/>
              </a:rPr>
              <a:t>aerolineas</a:t>
            </a:r>
            <a:r>
              <a:rPr lang="en-US" sz="1400" dirty="0" smtClean="0">
                <a:latin typeface="Calibri" panose="020F0502020204030204" pitchFamily="34" charset="0"/>
              </a:rPr>
              <a:t> y </a:t>
            </a:r>
            <a:r>
              <a:rPr lang="en-US" sz="1400" dirty="0" err="1" smtClean="0">
                <a:latin typeface="Calibri" panose="020F0502020204030204" pitchFamily="34" charset="0"/>
              </a:rPr>
              <a:t>operadores</a:t>
            </a:r>
            <a:r>
              <a:rPr lang="en-US" sz="1400" dirty="0" smtClean="0">
                <a:latin typeface="Calibri" panose="020F0502020204030204" pitchFamily="34" charset="0"/>
              </a:rPr>
              <a:t> de </a:t>
            </a:r>
            <a:r>
              <a:rPr lang="en-US" sz="1400" dirty="0" err="1" smtClean="0">
                <a:latin typeface="Calibri" panose="020F0502020204030204" pitchFamily="34" charset="0"/>
              </a:rPr>
              <a:t>carga</a:t>
            </a:r>
            <a:r>
              <a:rPr lang="en-US" sz="1400" dirty="0" smtClean="0">
                <a:latin typeface="Calibri" panose="020F0502020204030204" pitchFamily="34" charset="0"/>
              </a:rPr>
              <a:t> (</a:t>
            </a:r>
            <a:r>
              <a:rPr lang="en-US" sz="1400" dirty="0" err="1" smtClean="0">
                <a:latin typeface="Calibri" panose="020F0502020204030204" pitchFamily="34" charset="0"/>
              </a:rPr>
              <a:t>tarifas</a:t>
            </a:r>
            <a:r>
              <a:rPr lang="en-US" sz="1400" dirty="0" smtClean="0">
                <a:latin typeface="Calibri" panose="020F0502020204030204" pitchFamily="34" charset="0"/>
              </a:rPr>
              <a:t> </a:t>
            </a:r>
            <a:r>
              <a:rPr lang="en-US" sz="1400" dirty="0" err="1" smtClean="0">
                <a:latin typeface="Calibri" panose="020F0502020204030204" pitchFamily="34" charset="0"/>
              </a:rPr>
              <a:t>serán</a:t>
            </a:r>
            <a:r>
              <a:rPr lang="en-US" sz="1400" dirty="0" smtClean="0">
                <a:latin typeface="Calibri" panose="020F0502020204030204" pitchFamily="34" charset="0"/>
              </a:rPr>
              <a:t> </a:t>
            </a:r>
            <a:r>
              <a:rPr lang="en-US" sz="1400" dirty="0" err="1" smtClean="0">
                <a:latin typeface="Calibri" panose="020F0502020204030204" pitchFamily="34" charset="0"/>
              </a:rPr>
              <a:t>acordadas</a:t>
            </a:r>
            <a:r>
              <a:rPr lang="en-US" sz="1400" dirty="0" smtClean="0">
                <a:latin typeface="Calibri" panose="020F0502020204030204" pitchFamily="34" charset="0"/>
              </a:rPr>
              <a:t>)</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dirty="0">
                <a:latin typeface="Calibri" panose="020F0502020204030204" pitchFamily="34" charset="0"/>
              </a:rPr>
              <a:t>110 </a:t>
            </a:r>
            <a:r>
              <a:rPr lang="en-US" sz="1400" dirty="0" err="1" smtClean="0">
                <a:latin typeface="Calibri" panose="020F0502020204030204" pitchFamily="34" charset="0"/>
              </a:rPr>
              <a:t>Contratos</a:t>
            </a:r>
            <a:r>
              <a:rPr lang="en-US" sz="1400" dirty="0" smtClean="0">
                <a:latin typeface="Calibri" panose="020F0502020204030204" pitchFamily="34" charset="0"/>
              </a:rPr>
              <a:t> </a:t>
            </a:r>
            <a:r>
              <a:rPr lang="en-US" sz="1400" dirty="0" err="1" smtClean="0">
                <a:latin typeface="Calibri" panose="020F0502020204030204" pitchFamily="34" charset="0"/>
              </a:rPr>
              <a:t>concluyendo</a:t>
            </a:r>
            <a:r>
              <a:rPr lang="en-US" sz="1400" dirty="0" smtClean="0">
                <a:latin typeface="Calibri" panose="020F0502020204030204" pitchFamily="34" charset="0"/>
              </a:rPr>
              <a:t> a </a:t>
            </a:r>
            <a:r>
              <a:rPr lang="en-US" sz="1400" dirty="0" err="1" smtClean="0">
                <a:latin typeface="Calibri" panose="020F0502020204030204" pitchFamily="34" charset="0"/>
              </a:rPr>
              <a:t>partir</a:t>
            </a:r>
            <a:r>
              <a:rPr lang="en-US" sz="1400" dirty="0" smtClean="0">
                <a:latin typeface="Calibri" panose="020F0502020204030204" pitchFamily="34" charset="0"/>
              </a:rPr>
              <a:t> del 30 de </a:t>
            </a:r>
            <a:r>
              <a:rPr lang="en-US" sz="1400" dirty="0" err="1" smtClean="0">
                <a:latin typeface="Calibri" panose="020F0502020204030204" pitchFamily="34" charset="0"/>
              </a:rPr>
              <a:t>septiembre</a:t>
            </a:r>
            <a:r>
              <a:rPr lang="en-US" sz="1400" dirty="0" smtClean="0">
                <a:latin typeface="Calibri" panose="020F0502020204030204" pitchFamily="34" charset="0"/>
              </a:rPr>
              <a:t> </a:t>
            </a:r>
            <a:r>
              <a:rPr lang="en-US" sz="1400" dirty="0">
                <a:latin typeface="Calibri" panose="020F0502020204030204" pitchFamily="34" charset="0"/>
              </a:rPr>
              <a:t>: </a:t>
            </a:r>
            <a:r>
              <a:rPr lang="en-US" sz="1400" dirty="0" smtClean="0">
                <a:latin typeface="Calibri" panose="020F0502020204030204" pitchFamily="34" charset="0"/>
              </a:rPr>
              <a:t>hay </a:t>
            </a:r>
            <a:r>
              <a:rPr lang="en-US" sz="1400" dirty="0" err="1" smtClean="0">
                <a:latin typeface="Calibri" panose="020F0502020204030204" pitchFamily="34" charset="0"/>
              </a:rPr>
              <a:t>una</a:t>
            </a:r>
            <a:r>
              <a:rPr lang="en-US" sz="1400" dirty="0" smtClean="0">
                <a:latin typeface="Calibri" panose="020F0502020204030204" pitchFamily="34" charset="0"/>
              </a:rPr>
              <a:t> </a:t>
            </a:r>
            <a:r>
              <a:rPr lang="en-US" sz="1400" dirty="0" err="1" smtClean="0">
                <a:latin typeface="Calibri" panose="020F0502020204030204" pitchFamily="34" charset="0"/>
              </a:rPr>
              <a:t>asignación</a:t>
            </a:r>
            <a:r>
              <a:rPr lang="en-US" sz="1400" dirty="0" smtClean="0">
                <a:latin typeface="Calibri" panose="020F0502020204030204" pitchFamily="34" charset="0"/>
              </a:rPr>
              <a:t> de derechos &amp; </a:t>
            </a:r>
            <a:r>
              <a:rPr lang="en-US" sz="1400" dirty="0" err="1" smtClean="0">
                <a:latin typeface="Calibri" panose="020F0502020204030204" pitchFamily="34" charset="0"/>
              </a:rPr>
              <a:t>obligaciones</a:t>
            </a:r>
            <a:r>
              <a:rPr lang="en-US" sz="1400" dirty="0" smtClean="0">
                <a:latin typeface="Calibri" panose="020F0502020204030204" pitchFamily="34" charset="0"/>
              </a:rPr>
              <a:t> entre SCL, NP, y </a:t>
            </a:r>
            <a:r>
              <a:rPr lang="en-US" sz="1400" dirty="0" err="1" smtClean="0">
                <a:latin typeface="Calibri" panose="020F0502020204030204" pitchFamily="34" charset="0"/>
              </a:rPr>
              <a:t>clientes</a:t>
            </a:r>
            <a:r>
              <a:rPr lang="en-US" sz="1400" dirty="0" smtClean="0">
                <a:latin typeface="Calibri" panose="020F0502020204030204" pitchFamily="34" charset="0"/>
              </a:rPr>
              <a:t> </a:t>
            </a:r>
            <a:r>
              <a:rPr lang="en-US" sz="1400" dirty="0" err="1" smtClean="0">
                <a:latin typeface="Calibri" panose="020F0502020204030204" pitchFamily="34" charset="0"/>
              </a:rPr>
              <a:t>bajo</a:t>
            </a:r>
            <a:r>
              <a:rPr lang="en-US" sz="1400" dirty="0" smtClean="0">
                <a:latin typeface="Calibri" panose="020F0502020204030204" pitchFamily="34" charset="0"/>
              </a:rPr>
              <a:t> </a:t>
            </a:r>
            <a:r>
              <a:rPr lang="en-US" sz="1400" dirty="0" err="1" smtClean="0">
                <a:latin typeface="Calibri" panose="020F0502020204030204" pitchFamily="34" charset="0"/>
              </a:rPr>
              <a:t>finalización</a:t>
            </a:r>
            <a:r>
              <a:rPr lang="en-US" sz="1400" dirty="0" smtClean="0">
                <a:latin typeface="Calibri" panose="020F0502020204030204" pitchFamily="34" charset="0"/>
              </a:rPr>
              <a:t>. </a:t>
            </a:r>
            <a:endParaRPr lang="en-US" sz="1400" dirty="0">
              <a:latin typeface="Calibri" panose="020F0502020204030204" pitchFamily="34" charset="0"/>
            </a:endParaRPr>
          </a:p>
          <a:p>
            <a:pPr marL="1200150" lvl="2" indent="-285750" algn="just">
              <a:buFont typeface="Wingdings" panose="05000000000000000000" pitchFamily="2" charset="2"/>
              <a:buChar char="Ø"/>
            </a:pPr>
            <a:endParaRPr lang="en-US" sz="1400" b="1" dirty="0">
              <a:latin typeface="Calibri" panose="020F0502020204030204" pitchFamily="34" charset="0"/>
            </a:endParaRPr>
          </a:p>
          <a:p>
            <a:pPr marL="742950" lvl="1" indent="-285750" algn="just">
              <a:buFont typeface="Wingdings" panose="05000000000000000000" pitchFamily="2" charset="2"/>
              <a:buChar char="Ø"/>
            </a:pPr>
            <a:r>
              <a:rPr lang="en-US" sz="1400" b="1" dirty="0" err="1" smtClean="0">
                <a:latin typeface="Calibri" panose="020F0502020204030204" pitchFamily="34" charset="0"/>
              </a:rPr>
              <a:t>Proveedores</a:t>
            </a:r>
            <a:r>
              <a:rPr lang="en-US" sz="1400" b="1" dirty="0" smtClean="0">
                <a:latin typeface="Calibri" panose="020F0502020204030204" pitchFamily="34" charset="0"/>
              </a:rPr>
              <a:t> de </a:t>
            </a:r>
            <a:r>
              <a:rPr lang="en-US" sz="1400" b="1" dirty="0" err="1" smtClean="0">
                <a:latin typeface="Calibri" panose="020F0502020204030204" pitchFamily="34" charset="0"/>
              </a:rPr>
              <a:t>servicios</a:t>
            </a:r>
            <a:r>
              <a:rPr lang="en-US" sz="1400" b="1" dirty="0" smtClean="0">
                <a:latin typeface="Calibri" panose="020F0502020204030204" pitchFamily="34" charset="0"/>
              </a:rPr>
              <a:t> (</a:t>
            </a:r>
            <a:r>
              <a:rPr lang="es-CL" sz="1400" b="1" dirty="0" smtClean="0">
                <a:latin typeface="Calibri" panose="020F0502020204030204" pitchFamily="34" charset="0"/>
              </a:rPr>
              <a:t>crítico </a:t>
            </a:r>
            <a:r>
              <a:rPr lang="es-CL" sz="1400" b="1" dirty="0">
                <a:latin typeface="Calibri" panose="020F0502020204030204" pitchFamily="34" charset="0"/>
              </a:rPr>
              <a:t>para la continuidad operacional a partir del 1 de octubre</a:t>
            </a:r>
            <a:r>
              <a:rPr lang="en-US" sz="1400" b="1" dirty="0" smtClean="0">
                <a:latin typeface="Calibri" panose="020F0502020204030204" pitchFamily="34" charset="0"/>
              </a:rPr>
              <a:t>) </a:t>
            </a:r>
            <a:endParaRPr lang="en-US" sz="1400" b="1" dirty="0">
              <a:latin typeface="Calibri" panose="020F0502020204030204" pitchFamily="34" charset="0"/>
            </a:endParaRPr>
          </a:p>
          <a:p>
            <a:pPr marL="1200150" lvl="2" indent="-285750" algn="just">
              <a:buFont typeface="Wingdings" panose="05000000000000000000" pitchFamily="2" charset="2"/>
              <a:buChar char="Ø"/>
            </a:pPr>
            <a:r>
              <a:rPr lang="en-US" sz="1400" dirty="0" smtClean="0">
                <a:latin typeface="Calibri" panose="020F0502020204030204" pitchFamily="34" charset="0"/>
              </a:rPr>
              <a:t>La </a:t>
            </a:r>
            <a:r>
              <a:rPr lang="en-US" sz="1400" dirty="0" err="1" smtClean="0">
                <a:latin typeface="Calibri" panose="020F0502020204030204" pitchFamily="34" charset="0"/>
              </a:rPr>
              <a:t>mayoría</a:t>
            </a:r>
            <a:r>
              <a:rPr lang="en-US" sz="1400" dirty="0" smtClean="0">
                <a:latin typeface="Calibri" panose="020F0502020204030204" pitchFamily="34" charset="0"/>
              </a:rPr>
              <a:t> de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contratos</a:t>
            </a:r>
            <a:r>
              <a:rPr lang="en-US" sz="1400" dirty="0" smtClean="0">
                <a:latin typeface="Calibri" panose="020F0502020204030204" pitchFamily="34" charset="0"/>
              </a:rPr>
              <a:t> </a:t>
            </a:r>
            <a:r>
              <a:rPr lang="en-US" sz="1400" dirty="0" err="1" smtClean="0">
                <a:latin typeface="Calibri" panose="020F0502020204030204" pitchFamily="34" charset="0"/>
              </a:rPr>
              <a:t>actuales</a:t>
            </a:r>
            <a:r>
              <a:rPr lang="en-US" sz="1400" dirty="0" smtClean="0">
                <a:latin typeface="Calibri" panose="020F0502020204030204" pitchFamily="34" charset="0"/>
              </a:rPr>
              <a:t> de SCL </a:t>
            </a:r>
            <a:r>
              <a:rPr lang="en-US" sz="1400" dirty="0" err="1" smtClean="0">
                <a:latin typeface="Calibri" panose="020F0502020204030204" pitchFamily="34" charset="0"/>
              </a:rPr>
              <a:t>han</a:t>
            </a:r>
            <a:r>
              <a:rPr lang="en-US" sz="1400" dirty="0" smtClean="0">
                <a:latin typeface="Calibri" panose="020F0502020204030204" pitchFamily="34" charset="0"/>
              </a:rPr>
              <a:t> </a:t>
            </a:r>
            <a:r>
              <a:rPr lang="en-US" sz="1400" dirty="0" err="1" smtClean="0">
                <a:latin typeface="Calibri" panose="020F0502020204030204" pitchFamily="34" charset="0"/>
              </a:rPr>
              <a:t>sido</a:t>
            </a:r>
            <a:r>
              <a:rPr lang="en-US" sz="1400" dirty="0" smtClean="0">
                <a:latin typeface="Calibri" panose="020F0502020204030204" pitchFamily="34" charset="0"/>
              </a:rPr>
              <a:t> </a:t>
            </a:r>
            <a:r>
              <a:rPr lang="en-US" sz="1400" dirty="0" err="1" smtClean="0">
                <a:latin typeface="Calibri" panose="020F0502020204030204" pitchFamily="34" charset="0"/>
              </a:rPr>
              <a:t>enviados</a:t>
            </a:r>
            <a:r>
              <a:rPr lang="en-US" sz="1400" dirty="0" smtClean="0">
                <a:latin typeface="Calibri" panose="020F0502020204030204" pitchFamily="34" charset="0"/>
              </a:rPr>
              <a:t> a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proveedores</a:t>
            </a:r>
            <a:r>
              <a:rPr lang="en-US" sz="1400" dirty="0" smtClean="0">
                <a:latin typeface="Calibri" panose="020F0502020204030204" pitchFamily="34" charset="0"/>
              </a:rPr>
              <a:t> </a:t>
            </a:r>
            <a:r>
              <a:rPr lang="en-US" sz="1400" dirty="0" err="1" smtClean="0">
                <a:latin typeface="Calibri" panose="020F0502020204030204" pitchFamily="34" charset="0"/>
              </a:rPr>
              <a:t>actuales</a:t>
            </a:r>
            <a:r>
              <a:rPr lang="en-US" sz="1400" dirty="0" smtClean="0">
                <a:latin typeface="Calibri" panose="020F0502020204030204" pitchFamily="34" charset="0"/>
              </a:rPr>
              <a:t> para </a:t>
            </a:r>
            <a:r>
              <a:rPr lang="en-US" sz="1400" dirty="0" err="1" smtClean="0">
                <a:latin typeface="Calibri" panose="020F0502020204030204" pitchFamily="34" charset="0"/>
              </a:rPr>
              <a:t>servicios</a:t>
            </a:r>
            <a:r>
              <a:rPr lang="en-US" sz="1400" dirty="0" smtClean="0">
                <a:latin typeface="Calibri" panose="020F0502020204030204" pitchFamily="34" charset="0"/>
              </a:rPr>
              <a:t> hasta </a:t>
            </a:r>
            <a:r>
              <a:rPr lang="en-US" sz="1400" dirty="0" err="1" smtClean="0">
                <a:latin typeface="Calibri" panose="020F0502020204030204" pitchFamily="34" charset="0"/>
              </a:rPr>
              <a:t>abril</a:t>
            </a:r>
            <a:r>
              <a:rPr lang="en-US" sz="1400" dirty="0" smtClean="0">
                <a:latin typeface="Calibri" panose="020F0502020204030204" pitchFamily="34" charset="0"/>
              </a:rPr>
              <a:t> de 2016 </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dirty="0" err="1" smtClean="0">
                <a:latin typeface="Calibri" panose="020F0502020204030204" pitchFamily="34" charset="0"/>
              </a:rPr>
              <a:t>Algunos</a:t>
            </a:r>
            <a:r>
              <a:rPr lang="en-US" sz="1400" dirty="0" smtClean="0">
                <a:latin typeface="Calibri" panose="020F0502020204030204" pitchFamily="34" charset="0"/>
              </a:rPr>
              <a:t> </a:t>
            </a:r>
            <a:r>
              <a:rPr lang="en-US" sz="1400" dirty="0" err="1" smtClean="0">
                <a:latin typeface="Calibri" panose="020F0502020204030204" pitchFamily="34" charset="0"/>
              </a:rPr>
              <a:t>proveedores</a:t>
            </a:r>
            <a:r>
              <a:rPr lang="en-US" sz="1400" dirty="0" smtClean="0">
                <a:latin typeface="Calibri" panose="020F0502020204030204" pitchFamily="34" charset="0"/>
              </a:rPr>
              <a:t> </a:t>
            </a:r>
            <a:r>
              <a:rPr lang="en-US" sz="1400" dirty="0" err="1" smtClean="0">
                <a:latin typeface="Calibri" panose="020F0502020204030204" pitchFamily="34" charset="0"/>
              </a:rPr>
              <a:t>solicitaron</a:t>
            </a:r>
            <a:r>
              <a:rPr lang="en-US" sz="1400" dirty="0" smtClean="0">
                <a:latin typeface="Calibri" panose="020F0502020204030204" pitchFamily="34" charset="0"/>
              </a:rPr>
              <a:t> </a:t>
            </a:r>
            <a:r>
              <a:rPr lang="en-US" sz="1400" dirty="0" err="1" smtClean="0">
                <a:latin typeface="Calibri" panose="020F0502020204030204" pitchFamily="34" charset="0"/>
              </a:rPr>
              <a:t>modificaciones</a:t>
            </a:r>
            <a:r>
              <a:rPr lang="en-US" sz="1400" dirty="0" smtClean="0">
                <a:latin typeface="Calibri" panose="020F0502020204030204" pitchFamily="34" charset="0"/>
              </a:rPr>
              <a:t> de </a:t>
            </a:r>
            <a:r>
              <a:rPr lang="en-US" sz="1400" dirty="0" err="1" smtClean="0">
                <a:latin typeface="Calibri" panose="020F0502020204030204" pitchFamily="34" charset="0"/>
              </a:rPr>
              <a:t>clausulas</a:t>
            </a:r>
            <a:r>
              <a:rPr lang="en-US" sz="1400" dirty="0" smtClean="0">
                <a:latin typeface="Calibri" panose="020F0502020204030204" pitchFamily="34" charset="0"/>
              </a:rPr>
              <a:t> </a:t>
            </a:r>
            <a:r>
              <a:rPr lang="en-US" sz="1400" dirty="0" err="1" smtClean="0">
                <a:latin typeface="Calibri" panose="020F0502020204030204" pitchFamily="34" charset="0"/>
              </a:rPr>
              <a:t>contractuales</a:t>
            </a:r>
            <a:r>
              <a:rPr lang="en-US" sz="1400" dirty="0" smtClean="0">
                <a:latin typeface="Calibri" panose="020F0502020204030204" pitchFamily="34" charset="0"/>
              </a:rPr>
              <a:t> e </a:t>
            </a:r>
            <a:r>
              <a:rPr lang="en-US" sz="1400" dirty="0" err="1" smtClean="0">
                <a:latin typeface="Calibri" panose="020F0502020204030204" pitchFamily="34" charset="0"/>
              </a:rPr>
              <a:t>incremento</a:t>
            </a:r>
            <a:r>
              <a:rPr lang="en-US" sz="1400" dirty="0" smtClean="0">
                <a:latin typeface="Calibri" panose="020F0502020204030204" pitchFamily="34" charset="0"/>
              </a:rPr>
              <a:t> de </a:t>
            </a:r>
            <a:r>
              <a:rPr lang="en-US" sz="1400" dirty="0" err="1" smtClean="0">
                <a:latin typeface="Calibri" panose="020F0502020204030204" pitchFamily="34" charset="0"/>
              </a:rPr>
              <a:t>remuneraciones</a:t>
            </a:r>
            <a:r>
              <a:rPr lang="en-US" sz="1400" dirty="0" smtClean="0">
                <a:latin typeface="Calibri" panose="020F0502020204030204" pitchFamily="34" charset="0"/>
              </a:rPr>
              <a:t> </a:t>
            </a:r>
            <a:r>
              <a:rPr lang="en-US" sz="1400" dirty="0" err="1" smtClean="0">
                <a:latin typeface="Calibri" panose="020F0502020204030204" pitchFamily="34" charset="0"/>
              </a:rPr>
              <a:t>por</a:t>
            </a:r>
            <a:r>
              <a:rPr lang="en-US" sz="1400" dirty="0" smtClean="0">
                <a:latin typeface="Calibri" panose="020F0502020204030204" pitchFamily="34" charset="0"/>
              </a:rPr>
              <a:t> </a:t>
            </a:r>
            <a:r>
              <a:rPr lang="en-US" sz="1400" dirty="0" err="1" smtClean="0">
                <a:latin typeface="Calibri" panose="020F0502020204030204" pitchFamily="34" charset="0"/>
              </a:rPr>
              <a:t>cambios</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servicios</a:t>
            </a:r>
            <a:r>
              <a:rPr lang="en-US" sz="1400" dirty="0" smtClean="0">
                <a:latin typeface="Calibri" panose="020F0502020204030204" pitchFamily="34" charset="0"/>
              </a:rPr>
              <a:t> </a:t>
            </a:r>
            <a:r>
              <a:rPr lang="en-US" sz="1400" dirty="0" err="1" smtClean="0">
                <a:latin typeface="Calibri" panose="020F0502020204030204" pitchFamily="34" charset="0"/>
              </a:rPr>
              <a:t>acordados</a:t>
            </a:r>
            <a:r>
              <a:rPr lang="en-US" sz="1400" dirty="0" smtClean="0">
                <a:latin typeface="Calibri" panose="020F0502020204030204" pitchFamily="34" charset="0"/>
              </a:rPr>
              <a:t> con </a:t>
            </a:r>
            <a:r>
              <a:rPr lang="en-US" sz="1400" dirty="0">
                <a:latin typeface="Calibri" panose="020F0502020204030204" pitchFamily="34" charset="0"/>
              </a:rPr>
              <a:t>SCL </a:t>
            </a:r>
            <a:r>
              <a:rPr lang="en-US" sz="1400" dirty="0" smtClean="0">
                <a:latin typeface="Calibri" panose="020F0502020204030204" pitchFamily="34" charset="0"/>
              </a:rPr>
              <a:t>(</a:t>
            </a:r>
            <a:r>
              <a:rPr lang="en-US" sz="1400" dirty="0" err="1" smtClean="0">
                <a:latin typeface="Calibri" panose="020F0502020204030204" pitchFamily="34" charset="0"/>
              </a:rPr>
              <a:t>limpieza</a:t>
            </a:r>
            <a:r>
              <a:rPr lang="en-US" sz="1400" dirty="0" smtClean="0">
                <a:latin typeface="Calibri" panose="020F0502020204030204" pitchFamily="34" charset="0"/>
              </a:rPr>
              <a:t>, </a:t>
            </a:r>
            <a:r>
              <a:rPr lang="en-US" sz="1400" dirty="0" err="1" smtClean="0">
                <a:latin typeface="Calibri" panose="020F0502020204030204" pitchFamily="34" charset="0"/>
              </a:rPr>
              <a:t>seguridad</a:t>
            </a:r>
            <a:r>
              <a:rPr lang="en-US" sz="1400" dirty="0" smtClean="0">
                <a:latin typeface="Calibri" panose="020F0502020204030204" pitchFamily="34" charset="0"/>
              </a:rPr>
              <a:t>, buses de </a:t>
            </a:r>
            <a:r>
              <a:rPr lang="en-US" sz="1400" dirty="0" err="1" smtClean="0">
                <a:latin typeface="Calibri" panose="020F0502020204030204" pitchFamily="34" charset="0"/>
              </a:rPr>
              <a:t>plataforma</a:t>
            </a:r>
            <a:r>
              <a:rPr lang="en-US" sz="1400" dirty="0" smtClean="0">
                <a:latin typeface="Calibri" panose="020F0502020204030204" pitchFamily="34" charset="0"/>
              </a:rPr>
              <a:t>,….)</a:t>
            </a:r>
            <a:endParaRPr lang="en-US" sz="1400" dirty="0">
              <a:latin typeface="Calibri" panose="020F0502020204030204" pitchFamily="34" charset="0"/>
            </a:endParaRPr>
          </a:p>
          <a:p>
            <a:pPr marL="1200150" lvl="2"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r>
              <a:rPr lang="en-US" sz="1400" b="1" dirty="0" err="1" smtClean="0">
                <a:latin typeface="Calibri" panose="020F0502020204030204" pitchFamily="34" charset="0"/>
              </a:rPr>
              <a:t>Casos</a:t>
            </a:r>
            <a:r>
              <a:rPr lang="en-US" sz="1400" b="1" dirty="0" smtClean="0">
                <a:latin typeface="Calibri" panose="020F0502020204030204" pitchFamily="34" charset="0"/>
              </a:rPr>
              <a:t> </a:t>
            </a:r>
            <a:r>
              <a:rPr lang="en-US" sz="1400" b="1" dirty="0" err="1" smtClean="0">
                <a:latin typeface="Calibri" panose="020F0502020204030204" pitchFamily="34" charset="0"/>
              </a:rPr>
              <a:t>específicos</a:t>
            </a:r>
            <a:r>
              <a:rPr lang="en-US" sz="1400" b="1" dirty="0" smtClean="0">
                <a:latin typeface="Calibri" panose="020F0502020204030204" pitchFamily="34" charset="0"/>
              </a:rPr>
              <a:t>:</a:t>
            </a:r>
            <a:endParaRPr lang="en-US" sz="1400" b="1" dirty="0">
              <a:latin typeface="Calibri" panose="020F0502020204030204" pitchFamily="34" charset="0"/>
            </a:endParaRPr>
          </a:p>
          <a:p>
            <a:pPr marL="1200150" lvl="2" indent="-285750" algn="just">
              <a:buFont typeface="Wingdings" panose="05000000000000000000" pitchFamily="2" charset="2"/>
              <a:buChar char="Ø"/>
            </a:pPr>
            <a:r>
              <a:rPr lang="en-US" sz="1400" b="1" u="sng" dirty="0" err="1" smtClean="0">
                <a:latin typeface="Calibri" panose="020F0502020204030204" pitchFamily="34" charset="0"/>
              </a:rPr>
              <a:t>Contrato</a:t>
            </a:r>
            <a:r>
              <a:rPr lang="en-US" sz="1400" b="1" u="sng" dirty="0" smtClean="0">
                <a:latin typeface="Calibri" panose="020F0502020204030204" pitchFamily="34" charset="0"/>
              </a:rPr>
              <a:t> de </a:t>
            </a:r>
            <a:r>
              <a:rPr lang="en-US" sz="1400" b="1" u="sng" dirty="0" err="1" smtClean="0">
                <a:latin typeface="Calibri" panose="020F0502020204030204" pitchFamily="34" charset="0"/>
              </a:rPr>
              <a:t>limpieza</a:t>
            </a:r>
            <a:r>
              <a:rPr lang="en-US" sz="1400" dirty="0" smtClean="0">
                <a:latin typeface="Calibri" panose="020F0502020204030204" pitchFamily="34" charset="0"/>
              </a:rPr>
              <a:t>: </a:t>
            </a:r>
            <a:r>
              <a:rPr lang="en-US" sz="1400" dirty="0" err="1" smtClean="0">
                <a:latin typeface="Calibri" panose="020F0502020204030204" pitchFamily="34" charset="0"/>
              </a:rPr>
              <a:t>miembros</a:t>
            </a:r>
            <a:r>
              <a:rPr lang="en-US" sz="1400" dirty="0" smtClean="0">
                <a:latin typeface="Calibri" panose="020F0502020204030204" pitchFamily="34" charset="0"/>
              </a:rPr>
              <a:t> de la junta </a:t>
            </a:r>
            <a:r>
              <a:rPr lang="en-US" sz="1400" dirty="0" err="1" smtClean="0">
                <a:latin typeface="Calibri" panose="020F0502020204030204" pitchFamily="34" charset="0"/>
              </a:rPr>
              <a:t>dan</a:t>
            </a:r>
            <a:r>
              <a:rPr lang="en-US" sz="1400" dirty="0" smtClean="0">
                <a:latin typeface="Calibri" panose="020F0502020204030204" pitchFamily="34" charset="0"/>
              </a:rPr>
              <a:t> un </a:t>
            </a:r>
            <a:r>
              <a:rPr lang="en-US" sz="1400" dirty="0" err="1" smtClean="0">
                <a:latin typeface="Calibri" panose="020F0502020204030204" pitchFamily="34" charset="0"/>
              </a:rPr>
              <a:t>PoA</a:t>
            </a:r>
            <a:r>
              <a:rPr lang="en-US" sz="1400" dirty="0" smtClean="0">
                <a:latin typeface="Calibri" panose="020F0502020204030204" pitchFamily="34" charset="0"/>
              </a:rPr>
              <a:t> especial a </a:t>
            </a:r>
            <a:r>
              <a:rPr lang="en-US" sz="1400" dirty="0">
                <a:latin typeface="Calibri" panose="020F0502020204030204" pitchFamily="34" charset="0"/>
              </a:rPr>
              <a:t>Nicolas </a:t>
            </a:r>
            <a:r>
              <a:rPr lang="en-US" sz="1400" dirty="0" smtClean="0">
                <a:latin typeface="Calibri" panose="020F0502020204030204" pitchFamily="34" charset="0"/>
              </a:rPr>
              <a:t>Claude para que </a:t>
            </a:r>
            <a:r>
              <a:rPr lang="en-US" sz="1400" dirty="0" err="1" smtClean="0">
                <a:latin typeface="Calibri" panose="020F0502020204030204" pitchFamily="34" charset="0"/>
              </a:rPr>
              <a:t>firme</a:t>
            </a:r>
            <a:r>
              <a:rPr lang="en-US" sz="1400" dirty="0" smtClean="0">
                <a:latin typeface="Calibri" panose="020F0502020204030204" pitchFamily="34" charset="0"/>
              </a:rPr>
              <a:t> el </a:t>
            </a:r>
            <a:r>
              <a:rPr lang="en-US" sz="1400" dirty="0" err="1" smtClean="0">
                <a:latin typeface="Calibri" panose="020F0502020204030204" pitchFamily="34" charset="0"/>
              </a:rPr>
              <a:t>contrato</a:t>
            </a:r>
            <a:r>
              <a:rPr lang="en-US" sz="1400" dirty="0" smtClean="0">
                <a:latin typeface="Calibri" panose="020F0502020204030204" pitchFamily="34" charset="0"/>
              </a:rPr>
              <a:t> con el actual </a:t>
            </a:r>
            <a:r>
              <a:rPr lang="en-US" sz="1400" dirty="0" err="1" smtClean="0">
                <a:latin typeface="Calibri" panose="020F0502020204030204" pitchFamily="34" charset="0"/>
              </a:rPr>
              <a:t>proveedor</a:t>
            </a:r>
            <a:r>
              <a:rPr lang="en-US" sz="1400" dirty="0" smtClean="0">
                <a:latin typeface="Calibri" panose="020F0502020204030204" pitchFamily="34" charset="0"/>
              </a:rPr>
              <a:t> de </a:t>
            </a:r>
            <a:r>
              <a:rPr lang="en-US" sz="1400" dirty="0" err="1" smtClean="0">
                <a:latin typeface="Calibri" panose="020F0502020204030204" pitchFamily="34" charset="0"/>
              </a:rPr>
              <a:t>servicios</a:t>
            </a:r>
            <a:r>
              <a:rPr lang="en-US" sz="1400" dirty="0" smtClean="0">
                <a:latin typeface="Calibri" panose="020F0502020204030204" pitchFamily="34" charset="0"/>
              </a:rPr>
              <a:t> </a:t>
            </a:r>
            <a:r>
              <a:rPr lang="en-US" sz="1400" dirty="0" err="1" smtClean="0">
                <a:latin typeface="Calibri" panose="020F0502020204030204" pitchFamily="34" charset="0"/>
              </a:rPr>
              <a:t>cuya</a:t>
            </a:r>
            <a:r>
              <a:rPr lang="en-US" sz="1400" dirty="0" smtClean="0">
                <a:latin typeface="Calibri" panose="020F0502020204030204" pitchFamily="34" charset="0"/>
              </a:rPr>
              <a:t> </a:t>
            </a:r>
            <a:r>
              <a:rPr lang="en-US" sz="1400" dirty="0" err="1" smtClean="0">
                <a:latin typeface="Calibri" panose="020F0502020204030204" pitchFamily="34" charset="0"/>
              </a:rPr>
              <a:t>cantidad</a:t>
            </a:r>
            <a:r>
              <a:rPr lang="en-US" sz="1400" dirty="0" smtClean="0">
                <a:latin typeface="Calibri" panose="020F0502020204030204" pitchFamily="34" charset="0"/>
              </a:rPr>
              <a:t> annual </a:t>
            </a:r>
            <a:r>
              <a:rPr lang="en-US" sz="1400" dirty="0" err="1" smtClean="0">
                <a:latin typeface="Calibri" panose="020F0502020204030204" pitchFamily="34" charset="0"/>
              </a:rPr>
              <a:t>es</a:t>
            </a:r>
            <a:r>
              <a:rPr lang="en-US" sz="1400" dirty="0" smtClean="0">
                <a:latin typeface="Calibri" panose="020F0502020204030204" pitchFamily="34" charset="0"/>
              </a:rPr>
              <a:t> mayor a 60 </a:t>
            </a:r>
            <a:r>
              <a:rPr lang="en-US" sz="1400" dirty="0">
                <a:latin typeface="Calibri" panose="020F0502020204030204" pitchFamily="34" charset="0"/>
              </a:rPr>
              <a:t>000UF + VAT</a:t>
            </a:r>
          </a:p>
          <a:p>
            <a:pPr marL="1200150" lvl="2" indent="-285750" algn="just">
              <a:buFont typeface="Wingdings" panose="05000000000000000000" pitchFamily="2" charset="2"/>
              <a:buChar char="Ø"/>
            </a:pPr>
            <a:r>
              <a:rPr lang="en-US" sz="1400" b="1" u="sng" dirty="0" err="1" smtClean="0">
                <a:latin typeface="Calibri" panose="020F0502020204030204" pitchFamily="34" charset="0"/>
              </a:rPr>
              <a:t>Estacionamiento</a:t>
            </a:r>
            <a:r>
              <a:rPr lang="en-US" sz="1400" b="1" u="sng" dirty="0" smtClean="0">
                <a:latin typeface="Calibri" panose="020F0502020204030204" pitchFamily="34" charset="0"/>
              </a:rPr>
              <a:t> de autos</a:t>
            </a:r>
            <a:r>
              <a:rPr lang="en-US" sz="1400" dirty="0" smtClean="0">
                <a:latin typeface="Calibri" panose="020F0502020204030204" pitchFamily="34" charset="0"/>
              </a:rPr>
              <a:t>: </a:t>
            </a:r>
            <a:r>
              <a:rPr lang="en-US" sz="1400" dirty="0" err="1" smtClean="0">
                <a:latin typeface="Calibri" panose="020F0502020204030204" pitchFamily="34" charset="0"/>
              </a:rPr>
              <a:t>negociación</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a:t>
            </a:r>
            <a:r>
              <a:rPr lang="en-US" sz="1400" dirty="0" err="1" smtClean="0">
                <a:latin typeface="Calibri" panose="020F0502020204030204" pitchFamily="34" charset="0"/>
              </a:rPr>
              <a:t>marcha</a:t>
            </a:r>
            <a:r>
              <a:rPr lang="en-US" sz="1400" dirty="0" smtClean="0">
                <a:latin typeface="Calibri" panose="020F0502020204030204" pitchFamily="34" charset="0"/>
              </a:rPr>
              <a:t> con el </a:t>
            </a:r>
            <a:r>
              <a:rPr lang="en-US" sz="1400" dirty="0" err="1" smtClean="0">
                <a:latin typeface="Calibri" panose="020F0502020204030204" pitchFamily="34" charset="0"/>
              </a:rPr>
              <a:t>operador</a:t>
            </a:r>
            <a:r>
              <a:rPr lang="en-US" sz="1400" dirty="0" smtClean="0">
                <a:latin typeface="Calibri" panose="020F0502020204030204" pitchFamily="34" charset="0"/>
              </a:rPr>
              <a:t> </a:t>
            </a:r>
            <a:r>
              <a:rPr lang="en-US" sz="1400" dirty="0" err="1" smtClean="0">
                <a:latin typeface="Calibri" panose="020F0502020204030204" pitchFamily="34" charset="0"/>
              </a:rPr>
              <a:t>existente</a:t>
            </a:r>
            <a:r>
              <a:rPr lang="en-US" sz="1400" dirty="0" smtClean="0">
                <a:latin typeface="Calibri" panose="020F0502020204030204" pitchFamily="34" charset="0"/>
              </a:rPr>
              <a:t> </a:t>
            </a:r>
            <a:r>
              <a:rPr lang="en-US" sz="1400" dirty="0" err="1" smtClean="0">
                <a:latin typeface="Calibri" panose="020F0502020204030204" pitchFamily="34" charset="0"/>
              </a:rPr>
              <a:t>basada</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a:t>
            </a:r>
            <a:r>
              <a:rPr lang="en-US" sz="1400" dirty="0" err="1" smtClean="0">
                <a:latin typeface="Calibri" panose="020F0502020204030204" pitchFamily="34" charset="0"/>
              </a:rPr>
              <a:t>recomendaciones</a:t>
            </a:r>
            <a:r>
              <a:rPr lang="en-US" sz="1400" dirty="0" smtClean="0">
                <a:latin typeface="Calibri" panose="020F0502020204030204" pitchFamily="34" charset="0"/>
              </a:rPr>
              <a:t> de </a:t>
            </a:r>
            <a:r>
              <a:rPr lang="en-US" sz="1400" dirty="0" err="1" smtClean="0">
                <a:latin typeface="Calibri" panose="020F0502020204030204" pitchFamily="34" charset="0"/>
              </a:rPr>
              <a:t>estudios</a:t>
            </a:r>
            <a:r>
              <a:rPr lang="en-US" sz="1400" dirty="0" smtClean="0">
                <a:latin typeface="Calibri" panose="020F0502020204030204" pitchFamily="34" charset="0"/>
              </a:rPr>
              <a:t> </a:t>
            </a:r>
            <a:r>
              <a:rPr lang="en-US" sz="1400" dirty="0" err="1" smtClean="0">
                <a:latin typeface="Calibri" panose="020F0502020204030204" pitchFamily="34" charset="0"/>
              </a:rPr>
              <a:t>consultivos</a:t>
            </a:r>
            <a:r>
              <a:rPr lang="en-US" sz="1400" dirty="0" smtClean="0">
                <a:latin typeface="Calibri" panose="020F0502020204030204" pitchFamily="34" charset="0"/>
              </a:rPr>
              <a:t>. Especial </a:t>
            </a:r>
            <a:r>
              <a:rPr lang="en-US" sz="1400" dirty="0" err="1" smtClean="0">
                <a:latin typeface="Calibri" panose="020F0502020204030204" pitchFamily="34" charset="0"/>
              </a:rPr>
              <a:t>atención</a:t>
            </a:r>
            <a:r>
              <a:rPr lang="en-US" sz="1400" dirty="0" smtClean="0">
                <a:latin typeface="Calibri" panose="020F0502020204030204" pitchFamily="34" charset="0"/>
              </a:rPr>
              <a:t> se le da a </a:t>
            </a:r>
            <a:r>
              <a:rPr lang="en-US" sz="1400" dirty="0" err="1" smtClean="0">
                <a:latin typeface="Calibri" panose="020F0502020204030204" pitchFamily="34" charset="0"/>
              </a:rPr>
              <a:t>medidas</a:t>
            </a:r>
            <a:r>
              <a:rPr lang="en-US" sz="1400" dirty="0" smtClean="0">
                <a:latin typeface="Calibri" panose="020F0502020204030204" pitchFamily="34" charset="0"/>
              </a:rPr>
              <a:t> de </a:t>
            </a:r>
            <a:r>
              <a:rPr lang="en-US" sz="1400" dirty="0" err="1" smtClean="0">
                <a:latin typeface="Calibri" panose="020F0502020204030204" pitchFamily="34" charset="0"/>
              </a:rPr>
              <a:t>comunicación</a:t>
            </a:r>
            <a:r>
              <a:rPr lang="en-US" sz="1400" dirty="0" smtClean="0">
                <a:latin typeface="Calibri" panose="020F0502020204030204" pitchFamily="34" charset="0"/>
              </a:rPr>
              <a:t> y </a:t>
            </a:r>
            <a:r>
              <a:rPr lang="en-US" sz="1400" dirty="0" err="1" smtClean="0">
                <a:latin typeface="Calibri" panose="020F0502020204030204" pitchFamily="34" charset="0"/>
              </a:rPr>
              <a:t>acompañamiento</a:t>
            </a:r>
            <a:r>
              <a:rPr lang="en-US" sz="1400" dirty="0" smtClean="0">
                <a:latin typeface="Calibri" panose="020F0502020204030204" pitchFamily="34" charset="0"/>
              </a:rPr>
              <a:t> </a:t>
            </a:r>
            <a:r>
              <a:rPr lang="en-US" sz="1400" dirty="0" err="1" smtClean="0">
                <a:latin typeface="Calibri" panose="020F0502020204030204" pitchFamily="34" charset="0"/>
              </a:rPr>
              <a:t>debido</a:t>
            </a:r>
            <a:r>
              <a:rPr lang="en-US" sz="1400" dirty="0" smtClean="0">
                <a:latin typeface="Calibri" panose="020F0502020204030204" pitchFamily="34" charset="0"/>
              </a:rPr>
              <a:t> a </a:t>
            </a:r>
            <a:r>
              <a:rPr lang="en-US" sz="1400" dirty="0" err="1" smtClean="0">
                <a:latin typeface="Calibri" panose="020F0502020204030204" pitchFamily="34" charset="0"/>
              </a:rPr>
              <a:t>cambios</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la </a:t>
            </a:r>
            <a:r>
              <a:rPr lang="en-US" sz="1400" dirty="0" err="1" smtClean="0">
                <a:latin typeface="Calibri" panose="020F0502020204030204" pitchFamily="34" charset="0"/>
              </a:rPr>
              <a:t>estructura</a:t>
            </a:r>
            <a:r>
              <a:rPr lang="en-US" sz="1400" dirty="0" smtClean="0">
                <a:latin typeface="Calibri" panose="020F0502020204030204" pitchFamily="34" charset="0"/>
              </a:rPr>
              <a:t> y </a:t>
            </a:r>
            <a:r>
              <a:rPr lang="en-US" sz="1400" dirty="0" err="1" smtClean="0">
                <a:latin typeface="Calibri" panose="020F0502020204030204" pitchFamily="34" charset="0"/>
              </a:rPr>
              <a:t>niveles</a:t>
            </a:r>
            <a:r>
              <a:rPr lang="en-US" sz="1400" dirty="0" smtClean="0">
                <a:latin typeface="Calibri" panose="020F0502020204030204" pitchFamily="34" charset="0"/>
              </a:rPr>
              <a:t> de </a:t>
            </a:r>
            <a:r>
              <a:rPr lang="en-US" sz="1400" dirty="0" err="1" smtClean="0">
                <a:latin typeface="Calibri" panose="020F0502020204030204" pitchFamily="34" charset="0"/>
              </a:rPr>
              <a:t>tarifa</a:t>
            </a:r>
            <a:r>
              <a:rPr lang="en-US" sz="1400" dirty="0" smtClean="0">
                <a:latin typeface="Calibri" panose="020F0502020204030204" pitchFamily="34" charset="0"/>
              </a:rPr>
              <a:t>. </a:t>
            </a:r>
          </a:p>
          <a:p>
            <a:pPr marL="1200150" lvl="2" indent="-285750" algn="just">
              <a:buFont typeface="Wingdings" panose="05000000000000000000" pitchFamily="2" charset="2"/>
              <a:buChar char="Ø"/>
            </a:pPr>
            <a:r>
              <a:rPr lang="en-US" sz="1400" b="1" u="sng" dirty="0" err="1" smtClean="0">
                <a:latin typeface="Calibri" panose="020F0502020204030204" pitchFamily="34" charset="0"/>
              </a:rPr>
              <a:t>Energía</a:t>
            </a:r>
            <a:r>
              <a:rPr lang="en-US" sz="1400" b="1" u="sng" dirty="0" smtClean="0">
                <a:latin typeface="Calibri" panose="020F0502020204030204" pitchFamily="34" charset="0"/>
              </a:rPr>
              <a:t> </a:t>
            </a:r>
            <a:r>
              <a:rPr lang="en-US" sz="1400" b="1" dirty="0">
                <a:latin typeface="Calibri" panose="020F0502020204030204" pitchFamily="34" charset="0"/>
              </a:rPr>
              <a:t>:</a:t>
            </a:r>
            <a:r>
              <a:rPr lang="en-US" sz="1400" dirty="0">
                <a:latin typeface="Calibri" panose="020F0502020204030204" pitchFamily="34" charset="0"/>
              </a:rPr>
              <a:t> </a:t>
            </a:r>
            <a:r>
              <a:rPr lang="en-US" sz="1400" dirty="0" err="1" smtClean="0">
                <a:latin typeface="Calibri" panose="020F0502020204030204" pitchFamily="34" charset="0"/>
              </a:rPr>
              <a:t>condiciones</a:t>
            </a:r>
            <a:r>
              <a:rPr lang="en-US" sz="1400" dirty="0" smtClean="0">
                <a:latin typeface="Calibri" panose="020F0502020204030204" pitchFamily="34" charset="0"/>
              </a:rPr>
              <a:t> (</a:t>
            </a:r>
            <a:r>
              <a:rPr lang="en-US" sz="1400" dirty="0" err="1" smtClean="0">
                <a:latin typeface="Calibri" panose="020F0502020204030204" pitchFamily="34" charset="0"/>
              </a:rPr>
              <a:t>precio</a:t>
            </a:r>
            <a:r>
              <a:rPr lang="en-US" sz="1400" dirty="0" smtClean="0">
                <a:latin typeface="Calibri" panose="020F0502020204030204" pitchFamily="34" charset="0"/>
              </a:rPr>
              <a:t> y </a:t>
            </a:r>
            <a:r>
              <a:rPr lang="en-US" sz="1400" dirty="0" err="1" smtClean="0">
                <a:latin typeface="Calibri" panose="020F0502020204030204" pitchFamily="34" charset="0"/>
              </a:rPr>
              <a:t>duración</a:t>
            </a:r>
            <a:r>
              <a:rPr lang="en-US" sz="1400" dirty="0" smtClean="0">
                <a:latin typeface="Calibri" panose="020F0502020204030204" pitchFamily="34" charset="0"/>
              </a:rPr>
              <a:t> </a:t>
            </a:r>
            <a:r>
              <a:rPr lang="en-US" sz="1400" dirty="0" err="1" smtClean="0">
                <a:latin typeface="Calibri" panose="020F0502020204030204" pitchFamily="34" charset="0"/>
              </a:rPr>
              <a:t>principalmente</a:t>
            </a:r>
            <a:r>
              <a:rPr lang="en-US" sz="1400" dirty="0" smtClean="0">
                <a:latin typeface="Calibri" panose="020F0502020204030204" pitchFamily="34" charset="0"/>
              </a:rPr>
              <a:t>) de un Nuevo </a:t>
            </a:r>
            <a:r>
              <a:rPr lang="en-US" sz="1400" dirty="0" err="1" smtClean="0">
                <a:latin typeface="Calibri" panose="020F0502020204030204" pitchFamily="34" charset="0"/>
              </a:rPr>
              <a:t>contrato</a:t>
            </a:r>
            <a:r>
              <a:rPr lang="en-US" sz="1400" dirty="0" smtClean="0">
                <a:latin typeface="Calibri" panose="020F0502020204030204" pitchFamily="34" charset="0"/>
              </a:rPr>
              <a:t> con </a:t>
            </a:r>
            <a:r>
              <a:rPr lang="en-US" sz="1400" dirty="0" err="1" smtClean="0">
                <a:latin typeface="Calibri" panose="020F0502020204030204" pitchFamily="34" charset="0"/>
              </a:rPr>
              <a:t>Chilectra</a:t>
            </a:r>
            <a:r>
              <a:rPr lang="en-US" sz="1400" dirty="0" smtClean="0">
                <a:latin typeface="Calibri" panose="020F0502020204030204" pitchFamily="34" charset="0"/>
              </a:rPr>
              <a:t> </a:t>
            </a:r>
            <a:r>
              <a:rPr lang="en-US" sz="1400" dirty="0" err="1" smtClean="0">
                <a:latin typeface="Calibri" panose="020F0502020204030204" pitchFamily="34" charset="0"/>
              </a:rPr>
              <a:t>están</a:t>
            </a:r>
            <a:r>
              <a:rPr lang="en-US" sz="1400" dirty="0" smtClean="0">
                <a:latin typeface="Calibri" panose="020F0502020204030204" pitchFamily="34" charset="0"/>
              </a:rPr>
              <a:t> </a:t>
            </a:r>
            <a:r>
              <a:rPr lang="en-US" sz="1400" dirty="0" err="1" smtClean="0">
                <a:latin typeface="Calibri" panose="020F0502020204030204" pitchFamily="34" charset="0"/>
              </a:rPr>
              <a:t>bajo</a:t>
            </a:r>
            <a:r>
              <a:rPr lang="en-US" sz="1400" dirty="0" smtClean="0">
                <a:latin typeface="Calibri" panose="020F0502020204030204" pitchFamily="34" charset="0"/>
              </a:rPr>
              <a:t> </a:t>
            </a:r>
            <a:r>
              <a:rPr lang="en-US" sz="1400" dirty="0" err="1" smtClean="0">
                <a:latin typeface="Calibri" panose="020F0502020204030204" pitchFamily="34" charset="0"/>
              </a:rPr>
              <a:t>análisis</a:t>
            </a:r>
            <a:r>
              <a:rPr lang="en-US" sz="1400" dirty="0" smtClean="0">
                <a:latin typeface="Calibri" panose="020F0502020204030204" pitchFamily="34" charset="0"/>
              </a:rPr>
              <a:t> con </a:t>
            </a:r>
            <a:r>
              <a:rPr lang="en-US" sz="1400" dirty="0" err="1" smtClean="0">
                <a:latin typeface="Calibri" panose="020F0502020204030204" pitchFamily="34" charset="0"/>
              </a:rPr>
              <a:t>una</a:t>
            </a:r>
            <a:r>
              <a:rPr lang="en-US" sz="1400" dirty="0" smtClean="0">
                <a:latin typeface="Calibri" panose="020F0502020204030204" pitchFamily="34" charset="0"/>
              </a:rPr>
              <a:t> firma </a:t>
            </a:r>
            <a:r>
              <a:rPr lang="en-US" sz="1400" dirty="0" err="1" smtClean="0">
                <a:latin typeface="Calibri" panose="020F0502020204030204" pitchFamily="34" charset="0"/>
              </a:rPr>
              <a:t>consultora</a:t>
            </a:r>
            <a:r>
              <a:rPr lang="en-US" sz="1400" dirty="0" smtClean="0">
                <a:latin typeface="Calibri" panose="020F0502020204030204" pitchFamily="34" charset="0"/>
              </a:rPr>
              <a:t>.</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b="1" u="sng" dirty="0" err="1" smtClean="0">
                <a:latin typeface="Calibri" panose="020F0502020204030204" pitchFamily="34" charset="0"/>
              </a:rPr>
              <a:t>Distribución</a:t>
            </a:r>
            <a:r>
              <a:rPr lang="en-US" sz="1400" b="1" u="sng" dirty="0" smtClean="0">
                <a:latin typeface="Calibri" panose="020F0502020204030204" pitchFamily="34" charset="0"/>
              </a:rPr>
              <a:t> de </a:t>
            </a:r>
            <a:r>
              <a:rPr lang="en-US" sz="1400" b="1" u="sng" dirty="0" err="1" smtClean="0">
                <a:latin typeface="Calibri" panose="020F0502020204030204" pitchFamily="34" charset="0"/>
              </a:rPr>
              <a:t>aguas</a:t>
            </a:r>
            <a:r>
              <a:rPr lang="en-US" sz="1400" b="1" u="sng" dirty="0" smtClean="0">
                <a:latin typeface="Calibri" panose="020F0502020204030204" pitchFamily="34" charset="0"/>
              </a:rPr>
              <a:t> y </a:t>
            </a:r>
            <a:r>
              <a:rPr lang="en-US" sz="1400" b="1" u="sng" dirty="0" err="1" smtClean="0">
                <a:latin typeface="Calibri" panose="020F0502020204030204" pitchFamily="34" charset="0"/>
              </a:rPr>
              <a:t>tratamiento</a:t>
            </a:r>
            <a:r>
              <a:rPr lang="en-US" sz="1400" b="1" u="sng" dirty="0" smtClean="0">
                <a:latin typeface="Calibri" panose="020F0502020204030204" pitchFamily="34" charset="0"/>
              </a:rPr>
              <a:t> de </a:t>
            </a:r>
            <a:r>
              <a:rPr lang="en-US" sz="1400" b="1" u="sng" dirty="0" err="1" smtClean="0">
                <a:latin typeface="Calibri" panose="020F0502020204030204" pitchFamily="34" charset="0"/>
              </a:rPr>
              <a:t>residuos</a:t>
            </a:r>
            <a:r>
              <a:rPr lang="en-US" sz="1400" dirty="0" smtClean="0">
                <a:latin typeface="Calibri" panose="020F0502020204030204" pitchFamily="34" charset="0"/>
              </a:rPr>
              <a:t>: </a:t>
            </a:r>
            <a:r>
              <a:rPr lang="en-US" sz="1400" dirty="0" err="1" smtClean="0">
                <a:latin typeface="Calibri" panose="020F0502020204030204" pitchFamily="34" charset="0"/>
              </a:rPr>
              <a:t>contratos</a:t>
            </a:r>
            <a:r>
              <a:rPr lang="en-US" sz="1400" dirty="0" smtClean="0">
                <a:latin typeface="Calibri" panose="020F0502020204030204" pitchFamily="34" charset="0"/>
              </a:rPr>
              <a:t> de </a:t>
            </a:r>
            <a:r>
              <a:rPr lang="en-US" sz="1400" dirty="0" err="1" smtClean="0">
                <a:latin typeface="Calibri" panose="020F0502020204030204" pitchFamily="34" charset="0"/>
              </a:rPr>
              <a:t>mantención</a:t>
            </a:r>
            <a:r>
              <a:rPr lang="en-US" sz="1400" dirty="0" smtClean="0">
                <a:latin typeface="Calibri" panose="020F0502020204030204" pitchFamily="34" charset="0"/>
              </a:rPr>
              <a:t> </a:t>
            </a:r>
            <a:r>
              <a:rPr lang="en-US" sz="1400" dirty="0" err="1" smtClean="0">
                <a:latin typeface="Calibri" panose="020F0502020204030204" pitchFamily="34" charset="0"/>
              </a:rPr>
              <a:t>están</a:t>
            </a:r>
            <a:r>
              <a:rPr lang="en-US" sz="1400" dirty="0" smtClean="0">
                <a:latin typeface="Calibri" panose="020F0502020204030204" pitchFamily="34" charset="0"/>
              </a:rPr>
              <a:t> </a:t>
            </a:r>
            <a:r>
              <a:rPr lang="en-US" sz="1400" dirty="0" err="1" smtClean="0">
                <a:latin typeface="Calibri" panose="020F0502020204030204" pitchFamily="34" charset="0"/>
              </a:rPr>
              <a:t>siendo</a:t>
            </a:r>
            <a:r>
              <a:rPr lang="en-US" sz="1400" dirty="0" smtClean="0">
                <a:latin typeface="Calibri" panose="020F0502020204030204" pitchFamily="34" charset="0"/>
              </a:rPr>
              <a:t> </a:t>
            </a:r>
            <a:r>
              <a:rPr lang="en-US" sz="1400" dirty="0" err="1" smtClean="0">
                <a:latin typeface="Calibri" panose="020F0502020204030204" pitchFamily="34" charset="0"/>
              </a:rPr>
              <a:t>negociados</a:t>
            </a:r>
            <a:r>
              <a:rPr lang="en-US" sz="1400" dirty="0">
                <a:latin typeface="Calibri" panose="020F0502020204030204" pitchFamily="34" charset="0"/>
              </a:rPr>
              <a:t> </a:t>
            </a:r>
            <a:r>
              <a:rPr lang="en-US" sz="1400" dirty="0" smtClean="0">
                <a:latin typeface="Calibri" panose="020F0502020204030204" pitchFamily="34" charset="0"/>
              </a:rPr>
              <a:t>con </a:t>
            </a:r>
            <a:r>
              <a:rPr lang="en-US" sz="1400" dirty="0" err="1" smtClean="0">
                <a:latin typeface="Calibri" panose="020F0502020204030204" pitchFamily="34" charset="0"/>
              </a:rPr>
              <a:t>operador</a:t>
            </a:r>
            <a:r>
              <a:rPr lang="en-US" sz="1400" dirty="0" smtClean="0">
                <a:latin typeface="Calibri" panose="020F0502020204030204" pitchFamily="34" charset="0"/>
              </a:rPr>
              <a:t> de planta de </a:t>
            </a:r>
            <a:r>
              <a:rPr lang="en-US" sz="1400" dirty="0" err="1" smtClean="0">
                <a:latin typeface="Calibri" panose="020F0502020204030204" pitchFamily="34" charset="0"/>
              </a:rPr>
              <a:t>tratamiento</a:t>
            </a:r>
            <a:r>
              <a:rPr lang="en-US" sz="1400" dirty="0" smtClean="0">
                <a:latin typeface="Calibri" panose="020F0502020204030204" pitchFamily="34" charset="0"/>
              </a:rPr>
              <a:t> de </a:t>
            </a:r>
            <a:r>
              <a:rPr lang="en-US" sz="1400" dirty="0" err="1" smtClean="0">
                <a:latin typeface="Calibri" panose="020F0502020204030204" pitchFamily="34" charset="0"/>
              </a:rPr>
              <a:t>residuos</a:t>
            </a:r>
            <a:r>
              <a:rPr lang="en-US" sz="1400" dirty="0" smtClean="0">
                <a:latin typeface="Calibri" panose="020F0502020204030204" pitchFamily="34" charset="0"/>
              </a:rPr>
              <a:t> (</a:t>
            </a:r>
            <a:r>
              <a:rPr lang="en-US" sz="1400" dirty="0" err="1" smtClean="0">
                <a:latin typeface="Calibri" panose="020F0502020204030204" pitchFamily="34" charset="0"/>
              </a:rPr>
              <a:t>subcontratista</a:t>
            </a:r>
            <a:r>
              <a:rPr lang="en-US" sz="1400" dirty="0" smtClean="0">
                <a:latin typeface="Calibri" panose="020F0502020204030204" pitchFamily="34" charset="0"/>
              </a:rPr>
              <a:t> de DGAC)</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b="1" u="sng" dirty="0" err="1" smtClean="0">
                <a:latin typeface="Calibri" panose="020F0502020204030204" pitchFamily="34" charset="0"/>
              </a:rPr>
              <a:t>Transporte</a:t>
            </a:r>
            <a:r>
              <a:rPr lang="en-US" sz="1400" b="1" u="sng" dirty="0" smtClean="0">
                <a:latin typeface="Calibri" panose="020F0502020204030204" pitchFamily="34" charset="0"/>
              </a:rPr>
              <a:t> </a:t>
            </a:r>
            <a:r>
              <a:rPr lang="en-US" sz="1400" b="1" u="sng" dirty="0" err="1" smtClean="0">
                <a:latin typeface="Calibri" panose="020F0502020204030204" pitchFamily="34" charset="0"/>
              </a:rPr>
              <a:t>público</a:t>
            </a:r>
            <a:r>
              <a:rPr lang="en-US" sz="1400" b="1" u="sng" dirty="0" smtClean="0">
                <a:latin typeface="Calibri" panose="020F0502020204030204" pitchFamily="34" charset="0"/>
              </a:rPr>
              <a:t> (</a:t>
            </a:r>
            <a:r>
              <a:rPr lang="en-US" sz="1400" b="1" u="sng" dirty="0" err="1" smtClean="0">
                <a:latin typeface="Calibri" panose="020F0502020204030204" pitchFamily="34" charset="0"/>
              </a:rPr>
              <a:t>incluyendo</a:t>
            </a:r>
            <a:r>
              <a:rPr lang="en-US" sz="1400" b="1" u="sng" dirty="0" smtClean="0">
                <a:latin typeface="Calibri" panose="020F0502020204030204" pitchFamily="34" charset="0"/>
              </a:rPr>
              <a:t> </a:t>
            </a:r>
            <a:r>
              <a:rPr lang="en-US" sz="1400" b="1" u="sng" dirty="0">
                <a:latin typeface="Calibri" panose="020F0502020204030204" pitchFamily="34" charset="0"/>
              </a:rPr>
              <a:t>Via </a:t>
            </a:r>
            <a:r>
              <a:rPr lang="en-US" sz="1400" b="1" u="sng" dirty="0" err="1">
                <a:latin typeface="Calibri" panose="020F0502020204030204" pitchFamily="34" charset="0"/>
              </a:rPr>
              <a:t>Controlada</a:t>
            </a:r>
            <a:r>
              <a:rPr lang="en-US" sz="1400" b="1" u="sng" dirty="0">
                <a:latin typeface="Calibri" panose="020F0502020204030204" pitchFamily="34" charset="0"/>
              </a:rPr>
              <a:t>) </a:t>
            </a:r>
            <a:r>
              <a:rPr lang="en-US" sz="1400" dirty="0">
                <a:latin typeface="Calibri" panose="020F0502020204030204" pitchFamily="34" charset="0"/>
              </a:rPr>
              <a:t>: </a:t>
            </a:r>
            <a:r>
              <a:rPr lang="en-US" sz="1400" dirty="0" err="1" smtClean="0">
                <a:latin typeface="Calibri" panose="020F0502020204030204" pitchFamily="34" charset="0"/>
              </a:rPr>
              <a:t>negociación</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a:t>
            </a:r>
            <a:r>
              <a:rPr lang="en-US" sz="1400" dirty="0" err="1" smtClean="0">
                <a:latin typeface="Calibri" panose="020F0502020204030204" pitchFamily="34" charset="0"/>
              </a:rPr>
              <a:t>marcha</a:t>
            </a:r>
            <a:r>
              <a:rPr lang="en-US" sz="1400" dirty="0" smtClean="0">
                <a:latin typeface="Calibri" panose="020F0502020204030204" pitchFamily="34" charset="0"/>
              </a:rPr>
              <a:t> con IF para </a:t>
            </a:r>
            <a:r>
              <a:rPr lang="en-US" sz="1400" dirty="0" err="1" smtClean="0">
                <a:latin typeface="Calibri" panose="020F0502020204030204" pitchFamily="34" charset="0"/>
              </a:rPr>
              <a:t>mantener</a:t>
            </a:r>
            <a:r>
              <a:rPr lang="en-US" sz="1400" dirty="0" smtClean="0">
                <a:latin typeface="Calibri" panose="020F0502020204030204" pitchFamily="34" charset="0"/>
              </a:rPr>
              <a:t> </a:t>
            </a:r>
            <a:r>
              <a:rPr lang="en-US" sz="1400" dirty="0" err="1" smtClean="0">
                <a:latin typeface="Calibri" panose="020F0502020204030204" pitchFamily="34" charset="0"/>
              </a:rPr>
              <a:t>servicios</a:t>
            </a:r>
            <a:r>
              <a:rPr lang="en-US" sz="1400" dirty="0" smtClean="0">
                <a:latin typeface="Calibri" panose="020F0502020204030204" pitchFamily="34" charset="0"/>
              </a:rPr>
              <a:t> </a:t>
            </a:r>
            <a:r>
              <a:rPr lang="en-US" sz="1400" dirty="0" err="1" smtClean="0">
                <a:latin typeface="Calibri" panose="020F0502020204030204" pitchFamily="34" charset="0"/>
              </a:rPr>
              <a:t>existentes</a:t>
            </a:r>
            <a:r>
              <a:rPr lang="en-US" sz="1400" dirty="0" smtClean="0">
                <a:latin typeface="Calibri" panose="020F0502020204030204" pitchFamily="34" charset="0"/>
              </a:rPr>
              <a:t>. </a:t>
            </a:r>
            <a:r>
              <a:rPr lang="en-US" sz="1400" dirty="0" err="1" smtClean="0">
                <a:latin typeface="Calibri" panose="020F0502020204030204" pitchFamily="34" charset="0"/>
              </a:rPr>
              <a:t>Problemas</a:t>
            </a:r>
            <a:r>
              <a:rPr lang="en-US" sz="1400" dirty="0" smtClean="0">
                <a:latin typeface="Calibri" panose="020F0502020204030204" pitchFamily="34" charset="0"/>
              </a:rPr>
              <a:t> </a:t>
            </a:r>
            <a:r>
              <a:rPr lang="en-US" sz="1400" dirty="0" err="1" smtClean="0">
                <a:latin typeface="Calibri" panose="020F0502020204030204" pitchFamily="34" charset="0"/>
              </a:rPr>
              <a:t>legales</a:t>
            </a:r>
            <a:r>
              <a:rPr lang="en-US" sz="1400" dirty="0" smtClean="0">
                <a:latin typeface="Calibri" panose="020F0502020204030204" pitchFamily="34" charset="0"/>
              </a:rPr>
              <a:t> </a:t>
            </a:r>
            <a:r>
              <a:rPr lang="en-US" sz="1400" dirty="0" err="1" smtClean="0">
                <a:latin typeface="Calibri" panose="020F0502020204030204" pitchFamily="34" charset="0"/>
              </a:rPr>
              <a:t>podrían</a:t>
            </a:r>
            <a:r>
              <a:rPr lang="en-US" sz="1400" dirty="0" smtClean="0">
                <a:latin typeface="Calibri" panose="020F0502020204030204" pitchFamily="34" charset="0"/>
              </a:rPr>
              <a:t> </a:t>
            </a:r>
            <a:r>
              <a:rPr lang="en-US" sz="1400" dirty="0" err="1" smtClean="0">
                <a:latin typeface="Calibri" panose="020F0502020204030204" pitchFamily="34" charset="0"/>
              </a:rPr>
              <a:t>afectar</a:t>
            </a:r>
            <a:r>
              <a:rPr lang="en-US" sz="1400" dirty="0" smtClean="0">
                <a:latin typeface="Calibri" panose="020F0502020204030204" pitchFamily="34" charset="0"/>
              </a:rPr>
              <a:t> NP </a:t>
            </a:r>
            <a:r>
              <a:rPr lang="en-US" sz="1400" dirty="0" err="1" smtClean="0">
                <a:latin typeface="Calibri" panose="020F0502020204030204" pitchFamily="34" charset="0"/>
              </a:rPr>
              <a:t>en</a:t>
            </a:r>
            <a:r>
              <a:rPr lang="en-US" sz="1400" dirty="0" smtClean="0">
                <a:latin typeface="Calibri" panose="020F0502020204030204" pitchFamily="34" charset="0"/>
              </a:rPr>
              <a:t> </a:t>
            </a:r>
            <a:r>
              <a:rPr lang="en-US" sz="1400" dirty="0" err="1" smtClean="0">
                <a:latin typeface="Calibri" panose="020F0502020204030204" pitchFamily="34" charset="0"/>
              </a:rPr>
              <a:t>relación</a:t>
            </a:r>
            <a:r>
              <a:rPr lang="en-US" sz="1400" dirty="0" smtClean="0">
                <a:latin typeface="Calibri" panose="020F0502020204030204" pitchFamily="34" charset="0"/>
              </a:rPr>
              <a:t> al </a:t>
            </a:r>
            <a:r>
              <a:rPr lang="en-US" sz="1400" dirty="0" err="1" smtClean="0">
                <a:latin typeface="Calibri" panose="020F0502020204030204" pitchFamily="34" charset="0"/>
              </a:rPr>
              <a:t>libre</a:t>
            </a:r>
            <a:r>
              <a:rPr lang="en-US" sz="1400" dirty="0" smtClean="0">
                <a:latin typeface="Calibri" panose="020F0502020204030204" pitchFamily="34" charset="0"/>
              </a:rPr>
              <a:t> </a:t>
            </a:r>
            <a:r>
              <a:rPr lang="en-US" sz="1400" dirty="0" err="1" smtClean="0">
                <a:latin typeface="Calibri" panose="020F0502020204030204" pitchFamily="34" charset="0"/>
              </a:rPr>
              <a:t>acceso</a:t>
            </a:r>
            <a:r>
              <a:rPr lang="en-US" sz="1400" dirty="0" smtClean="0">
                <a:latin typeface="Calibri" panose="020F0502020204030204" pitchFamily="34" charset="0"/>
              </a:rPr>
              <a:t> </a:t>
            </a:r>
            <a:r>
              <a:rPr lang="es-CL" sz="1400" dirty="0" smtClean="0">
                <a:latin typeface="Calibri" panose="020F0502020204030204" pitchFamily="34" charset="0"/>
              </a:rPr>
              <a:t>a </a:t>
            </a:r>
            <a:r>
              <a:rPr lang="es-CL" sz="1400" dirty="0">
                <a:latin typeface="Calibri" panose="020F0502020204030204" pitchFamily="34" charset="0"/>
              </a:rPr>
              <a:t>la infraestructura a todos los jugadores. Vía Controlada: participación en los ingresos de minibuses en discusión.</a:t>
            </a:r>
            <a:endParaRPr lang="en-US" sz="1400" dirty="0">
              <a:latin typeface="Calibri" panose="020F0502020204030204" pitchFamily="34" charset="0"/>
            </a:endParaRPr>
          </a:p>
          <a:p>
            <a:pPr marL="1200150" lvl="2" indent="-285750" algn="just">
              <a:buFont typeface="Wingdings" panose="05000000000000000000" pitchFamily="2" charset="2"/>
              <a:buChar char="Ø"/>
            </a:pPr>
            <a:endParaRPr lang="en-US" sz="1400" dirty="0">
              <a:latin typeface="Calibri" panose="020F0502020204030204" pitchFamily="34" charset="0"/>
            </a:endParaRPr>
          </a:p>
        </p:txBody>
      </p:sp>
    </p:spTree>
    <p:extLst>
      <p:ext uri="{BB962C8B-B14F-4D97-AF65-F5344CB8AC3E}">
        <p14:creationId xmlns:p14="http://schemas.microsoft.com/office/powerpoint/2010/main" val="1829969104"/>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smtClean="0">
                <a:cs typeface="Arial"/>
              </a:rPr>
              <a:t>Estado de </a:t>
            </a:r>
            <a:r>
              <a:rPr lang="en-US" sz="2000" dirty="0" err="1" smtClean="0">
                <a:cs typeface="Arial"/>
              </a:rPr>
              <a:t>los</a:t>
            </a:r>
            <a:r>
              <a:rPr lang="en-US" sz="2000" dirty="0" smtClean="0">
                <a:cs typeface="Arial"/>
              </a:rPr>
              <a:t> </a:t>
            </a:r>
            <a:r>
              <a:rPr lang="en-US" sz="2000" dirty="0" err="1" smtClean="0">
                <a:cs typeface="Arial"/>
              </a:rPr>
              <a:t>contratos</a:t>
            </a:r>
            <a:r>
              <a:rPr lang="en-US" sz="2000" dirty="0" smtClean="0">
                <a:cs typeface="Arial"/>
              </a:rPr>
              <a:t>– </a:t>
            </a:r>
            <a:r>
              <a:rPr lang="en-US" sz="2000" dirty="0" err="1" smtClean="0">
                <a:cs typeface="Arial"/>
              </a:rPr>
              <a:t>tasas</a:t>
            </a:r>
            <a:r>
              <a:rPr lang="en-US" sz="2000" dirty="0">
                <a:cs typeface="Arial"/>
              </a:rPr>
              <a:t>	</a:t>
            </a:r>
            <a:endParaRPr lang="fr-FR" sz="2000" dirty="0">
              <a:cs typeface="Arial"/>
            </a:endParaRPr>
          </a:p>
        </p:txBody>
      </p:sp>
      <p:pic>
        <p:nvPicPr>
          <p:cNvPr id="1026" name="Picture 2"/>
          <p:cNvPicPr>
            <a:picLocks noChangeAspect="1" noChangeArrowheads="1"/>
          </p:cNvPicPr>
          <p:nvPr/>
        </p:nvPicPr>
        <p:blipFill>
          <a:blip r:embed="rId3" cstate="print"/>
          <a:srcRect/>
          <a:stretch>
            <a:fillRect/>
          </a:stretch>
        </p:blipFill>
        <p:spPr bwMode="auto">
          <a:xfrm>
            <a:off x="1240929" y="1510266"/>
            <a:ext cx="6880423" cy="3934958"/>
          </a:xfrm>
          <a:prstGeom prst="rect">
            <a:avLst/>
          </a:prstGeom>
          <a:noFill/>
          <a:ln w="9525">
            <a:noFill/>
            <a:miter lim="800000"/>
            <a:headEnd/>
            <a:tailEnd/>
          </a:ln>
          <a:effectLst/>
        </p:spPr>
      </p:pic>
    </p:spTree>
    <p:extLst>
      <p:ext uri="{BB962C8B-B14F-4D97-AF65-F5344CB8AC3E}">
        <p14:creationId xmlns:p14="http://schemas.microsoft.com/office/powerpoint/2010/main" val="3354886676"/>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smtClean="0">
                <a:cs typeface="Arial"/>
              </a:rPr>
              <a:t>Estado de </a:t>
            </a:r>
            <a:r>
              <a:rPr lang="en-US" sz="2000" dirty="0" err="1" smtClean="0">
                <a:cs typeface="Arial"/>
              </a:rPr>
              <a:t>los</a:t>
            </a:r>
            <a:r>
              <a:rPr lang="en-US" sz="2000" dirty="0" smtClean="0">
                <a:cs typeface="Arial"/>
              </a:rPr>
              <a:t> </a:t>
            </a:r>
            <a:r>
              <a:rPr lang="en-US" sz="2000" dirty="0" err="1" smtClean="0">
                <a:cs typeface="Arial"/>
              </a:rPr>
              <a:t>contratos</a:t>
            </a:r>
            <a:r>
              <a:rPr lang="en-US" sz="2000" dirty="0" smtClean="0">
                <a:cs typeface="Arial"/>
              </a:rPr>
              <a:t> - </a:t>
            </a:r>
            <a:r>
              <a:rPr lang="en-US" sz="2000" dirty="0" err="1" smtClean="0">
                <a:cs typeface="Arial"/>
              </a:rPr>
              <a:t>tasa</a:t>
            </a:r>
            <a:r>
              <a:rPr lang="en-US" sz="2000" dirty="0">
                <a:cs typeface="Arial"/>
              </a:rPr>
              <a:t>	</a:t>
            </a:r>
            <a:endParaRPr lang="fr-FR" sz="2000" dirty="0">
              <a:cs typeface="Arial"/>
            </a:endParaRPr>
          </a:p>
        </p:txBody>
      </p:sp>
      <p:sp>
        <p:nvSpPr>
          <p:cNvPr id="7" name="Rectangle 6"/>
          <p:cNvSpPr/>
          <p:nvPr/>
        </p:nvSpPr>
        <p:spPr>
          <a:xfrm>
            <a:off x="272480" y="905807"/>
            <a:ext cx="9217024" cy="6986528"/>
          </a:xfrm>
          <a:prstGeom prst="rect">
            <a:avLst/>
          </a:prstGeom>
        </p:spPr>
        <p:txBody>
          <a:bodyPr wrap="square">
            <a:spAutoFit/>
          </a:bodyPr>
          <a:lstStyle/>
          <a:p>
            <a:pPr marL="742950" lvl="1" indent="-285750" algn="just">
              <a:buFont typeface="Wingdings" panose="05000000000000000000" pitchFamily="2" charset="2"/>
              <a:buChar char="§"/>
            </a:pPr>
            <a:endParaRPr lang="es-CL" sz="1400" dirty="0">
              <a:latin typeface="Calibri" panose="020F0502020204030204" pitchFamily="34" charset="0"/>
            </a:endParaRPr>
          </a:p>
          <a:p>
            <a:pPr marL="742950" lvl="1" indent="-285750" algn="just">
              <a:buFont typeface="Wingdings" panose="05000000000000000000" pitchFamily="2" charset="2"/>
              <a:buChar char="§"/>
            </a:pPr>
            <a:r>
              <a:rPr lang="es-CL" sz="1400" dirty="0">
                <a:latin typeface="Calibri" panose="020F0502020204030204" pitchFamily="34" charset="0"/>
              </a:rPr>
              <a:t>Las tasas máximas de BALI están significativamente por encima de las tasas aplicadas por </a:t>
            </a:r>
            <a:r>
              <a:rPr lang="es-CL" sz="1400" dirty="0" smtClean="0">
                <a:latin typeface="Calibri" panose="020F0502020204030204" pitchFamily="34" charset="0"/>
              </a:rPr>
              <a:t>SCL</a:t>
            </a:r>
          </a:p>
          <a:p>
            <a:pPr marL="742950" lvl="1" indent="-285750" algn="just">
              <a:buFont typeface="Wingdings" panose="05000000000000000000" pitchFamily="2" charset="2"/>
              <a:buChar char="§"/>
            </a:pPr>
            <a:r>
              <a:rPr lang="en-US" sz="1400" dirty="0" smtClean="0">
                <a:latin typeface="Calibri" panose="020F0502020204030204" pitchFamily="34" charset="0"/>
              </a:rPr>
              <a:t>Para la </a:t>
            </a:r>
            <a:r>
              <a:rPr lang="en-US" sz="1400" dirty="0" err="1" smtClean="0">
                <a:latin typeface="Calibri" panose="020F0502020204030204" pitchFamily="34" charset="0"/>
              </a:rPr>
              <a:t>mayoría</a:t>
            </a:r>
            <a:r>
              <a:rPr lang="en-US" sz="1400" dirty="0" smtClean="0">
                <a:latin typeface="Calibri" panose="020F0502020204030204" pitchFamily="34" charset="0"/>
              </a:rPr>
              <a:t> de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servicios</a:t>
            </a:r>
            <a:r>
              <a:rPr lang="en-US" sz="1400" dirty="0" smtClean="0">
                <a:latin typeface="Calibri" panose="020F0502020204030204" pitchFamily="34" charset="0"/>
              </a:rPr>
              <a:t>, la </a:t>
            </a:r>
            <a:r>
              <a:rPr lang="en-US" sz="1400" dirty="0" err="1" smtClean="0">
                <a:latin typeface="Calibri" panose="020F0502020204030204" pitchFamily="34" charset="0"/>
              </a:rPr>
              <a:t>opción</a:t>
            </a:r>
            <a:r>
              <a:rPr lang="en-US" sz="1400" dirty="0" smtClean="0">
                <a:latin typeface="Calibri" panose="020F0502020204030204" pitchFamily="34" charset="0"/>
              </a:rPr>
              <a:t> </a:t>
            </a:r>
            <a:r>
              <a:rPr lang="en-US" sz="1400" dirty="0" err="1" smtClean="0">
                <a:latin typeface="Calibri" panose="020F0502020204030204" pitchFamily="34" charset="0"/>
              </a:rPr>
              <a:t>tomada</a:t>
            </a:r>
            <a:r>
              <a:rPr lang="en-US" sz="1400" dirty="0" smtClean="0">
                <a:latin typeface="Calibri" panose="020F0502020204030204" pitchFamily="34" charset="0"/>
              </a:rPr>
              <a:t> </a:t>
            </a:r>
            <a:r>
              <a:rPr lang="en-US" sz="1400" dirty="0" err="1" smtClean="0">
                <a:latin typeface="Calibri" panose="020F0502020204030204" pitchFamily="34" charset="0"/>
              </a:rPr>
              <a:t>por</a:t>
            </a:r>
            <a:r>
              <a:rPr lang="en-US" sz="1400" dirty="0" smtClean="0">
                <a:latin typeface="Calibri" panose="020F0502020204030204" pitchFamily="34" charset="0"/>
              </a:rPr>
              <a:t> NP </a:t>
            </a:r>
            <a:r>
              <a:rPr lang="en-US" sz="1400" dirty="0" err="1" smtClean="0">
                <a:latin typeface="Calibri" panose="020F0502020204030204" pitchFamily="34" charset="0"/>
              </a:rPr>
              <a:t>es</a:t>
            </a:r>
            <a:r>
              <a:rPr lang="en-US" sz="1400" dirty="0" smtClean="0">
                <a:latin typeface="Calibri" panose="020F0502020204030204" pitchFamily="34" charset="0"/>
              </a:rPr>
              <a:t> </a:t>
            </a:r>
            <a:r>
              <a:rPr lang="en-US" sz="1400" dirty="0" err="1" smtClean="0">
                <a:latin typeface="Calibri" panose="020F0502020204030204" pitchFamily="34" charset="0"/>
              </a:rPr>
              <a:t>aplicar</a:t>
            </a:r>
            <a:r>
              <a:rPr lang="en-US" sz="1400" dirty="0" smtClean="0">
                <a:latin typeface="Calibri" panose="020F0502020204030204" pitchFamily="34" charset="0"/>
              </a:rPr>
              <a:t> las </a:t>
            </a:r>
            <a:r>
              <a:rPr lang="en-US" sz="1400" dirty="0" err="1" smtClean="0">
                <a:latin typeface="Calibri" panose="020F0502020204030204" pitchFamily="34" charset="0"/>
              </a:rPr>
              <a:t>tasas</a:t>
            </a:r>
            <a:r>
              <a:rPr lang="en-US" sz="1400" dirty="0" smtClean="0">
                <a:latin typeface="Calibri" panose="020F0502020204030204" pitchFamily="34" charset="0"/>
              </a:rPr>
              <a:t> </a:t>
            </a:r>
            <a:r>
              <a:rPr lang="en-US" sz="1400" dirty="0" err="1" smtClean="0">
                <a:latin typeface="Calibri" panose="020F0502020204030204" pitchFamily="34" charset="0"/>
              </a:rPr>
              <a:t>máximas</a:t>
            </a:r>
            <a:r>
              <a:rPr lang="en-US" sz="1400" dirty="0" smtClean="0">
                <a:latin typeface="Calibri" panose="020F0502020204030204" pitchFamily="34" charset="0"/>
              </a:rPr>
              <a:t>, </a:t>
            </a:r>
            <a:r>
              <a:rPr lang="en-US" sz="1400" dirty="0" err="1" smtClean="0">
                <a:latin typeface="Calibri" panose="020F0502020204030204" pitchFamily="34" charset="0"/>
              </a:rPr>
              <a:t>exceptuando</a:t>
            </a:r>
            <a:r>
              <a:rPr lang="en-US" sz="1400" dirty="0" smtClean="0">
                <a:latin typeface="Calibri" panose="020F0502020204030204" pitchFamily="34" charset="0"/>
              </a:rPr>
              <a:t> las </a:t>
            </a:r>
            <a:r>
              <a:rPr lang="en-US" sz="1400" dirty="0" err="1" smtClean="0">
                <a:latin typeface="Calibri" panose="020F0502020204030204" pitchFamily="34" charset="0"/>
              </a:rPr>
              <a:t>rentas</a:t>
            </a:r>
            <a:r>
              <a:rPr lang="en-US" sz="1400" b="1" dirty="0" smtClean="0">
                <a:latin typeface="Calibri" panose="020F0502020204030204" pitchFamily="34" charset="0"/>
              </a:rPr>
              <a:t>.</a:t>
            </a:r>
          </a:p>
          <a:p>
            <a:pPr marL="742950" lvl="1" indent="-285750" algn="just">
              <a:buFont typeface="Wingdings" panose="05000000000000000000" pitchFamily="2" charset="2"/>
              <a:buChar char="§"/>
            </a:pPr>
            <a:r>
              <a:rPr lang="en-US" sz="1400" dirty="0" smtClean="0">
                <a:latin typeface="Calibri" panose="020F0502020204030204" pitchFamily="34" charset="0"/>
              </a:rPr>
              <a:t>Durante las </a:t>
            </a:r>
            <a:r>
              <a:rPr lang="en-US" sz="1400" dirty="0" err="1" smtClean="0">
                <a:latin typeface="Calibri" panose="020F0502020204030204" pitchFamily="34" charset="0"/>
              </a:rPr>
              <a:t>reuniones</a:t>
            </a:r>
            <a:r>
              <a:rPr lang="en-US" sz="1400" dirty="0" smtClean="0">
                <a:latin typeface="Calibri" panose="020F0502020204030204" pitchFamily="34" charset="0"/>
              </a:rPr>
              <a:t> con las </a:t>
            </a:r>
            <a:r>
              <a:rPr lang="en-US" sz="1400" dirty="0" err="1" smtClean="0">
                <a:latin typeface="Calibri" panose="020F0502020204030204" pitchFamily="34" charset="0"/>
              </a:rPr>
              <a:t>aerolineas</a:t>
            </a:r>
            <a:r>
              <a:rPr lang="en-US" sz="1400" dirty="0" smtClean="0">
                <a:latin typeface="Calibri" panose="020F0502020204030204" pitchFamily="34" charset="0"/>
              </a:rPr>
              <a:t>, las </a:t>
            </a:r>
            <a:r>
              <a:rPr lang="en-US" sz="1400" dirty="0" err="1" smtClean="0">
                <a:latin typeface="Calibri" panose="020F0502020204030204" pitchFamily="34" charset="0"/>
              </a:rPr>
              <a:t>compañias</a:t>
            </a:r>
            <a:r>
              <a:rPr lang="en-US" sz="1400" dirty="0" smtClean="0">
                <a:latin typeface="Calibri" panose="020F0502020204030204" pitchFamily="34" charset="0"/>
              </a:rPr>
              <a:t> Express Mail y LATAM</a:t>
            </a:r>
            <a:r>
              <a:rPr lang="es-CL" sz="1400" dirty="0" smtClean="0">
                <a:latin typeface="Calibri" panose="020F0502020204030204" pitchFamily="34" charset="0"/>
              </a:rPr>
              <a:t>, </a:t>
            </a:r>
            <a:r>
              <a:rPr lang="es-CL" sz="1400" dirty="0">
                <a:latin typeface="Calibri" panose="020F0502020204030204" pitchFamily="34" charset="0"/>
              </a:rPr>
              <a:t>el rango de las aumentadas, acumuladas a una aplicación desde el 1 de octubre, han generado una fuerte oposición, aún más debido al hecho de que tales aumentos no han sido presupuestados en 2015.</a:t>
            </a:r>
            <a:endParaRPr lang="en-US" sz="1400" dirty="0" smtClean="0">
              <a:latin typeface="Calibri" panose="020F0502020204030204" pitchFamily="34" charset="0"/>
            </a:endParaRPr>
          </a:p>
          <a:p>
            <a:pPr marL="742950" lvl="1" indent="-285750" algn="just">
              <a:buFont typeface="Wingdings" panose="05000000000000000000" pitchFamily="2" charset="2"/>
              <a:buChar char="§"/>
            </a:pPr>
            <a:r>
              <a:rPr lang="es-CL" sz="1400" dirty="0">
                <a:latin typeface="Calibri" panose="020F0502020204030204" pitchFamily="34" charset="0"/>
              </a:rPr>
              <a:t>Se han realizado discusiones específicas particularmente con LATAM sobre las tasas de rentas. Aunque se prevén aumentos importantes, se considera que no alcanza los máximos, por encima de las proyecciones de BP.</a:t>
            </a:r>
            <a:endParaRPr lang="en-US" sz="1400" dirty="0">
              <a:latin typeface="Calibri" panose="020F0502020204030204" pitchFamily="34" charset="0"/>
            </a:endParaRPr>
          </a:p>
          <a:p>
            <a:pPr marL="742950" lvl="1" indent="-285750" algn="just">
              <a:buFont typeface="Wingdings" panose="05000000000000000000" pitchFamily="2" charset="2"/>
              <a:buChar char="§"/>
            </a:pPr>
            <a:r>
              <a:rPr lang="en-US" sz="1400" b="1" u="sng" dirty="0" smtClean="0">
                <a:latin typeface="Calibri" panose="020F0502020204030204" pitchFamily="34" charset="0"/>
              </a:rPr>
              <a:t>El </a:t>
            </a:r>
            <a:r>
              <a:rPr lang="en-US" sz="1400" b="1" u="sng" dirty="0" err="1" smtClean="0">
                <a:latin typeface="Calibri" panose="020F0502020204030204" pitchFamily="34" charset="0"/>
              </a:rPr>
              <a:t>escenario</a:t>
            </a:r>
            <a:r>
              <a:rPr lang="en-US" sz="1400" b="1" u="sng" dirty="0" smtClean="0">
                <a:latin typeface="Calibri" panose="020F0502020204030204" pitchFamily="34" charset="0"/>
              </a:rPr>
              <a:t> </a:t>
            </a:r>
            <a:r>
              <a:rPr lang="en-US" sz="1400" b="1" u="sng" dirty="0" err="1" smtClean="0">
                <a:latin typeface="Calibri" panose="020F0502020204030204" pitchFamily="34" charset="0"/>
              </a:rPr>
              <a:t>propuesto</a:t>
            </a:r>
            <a:r>
              <a:rPr lang="en-US" sz="1400" b="1" u="sng" dirty="0" smtClean="0">
                <a:latin typeface="Calibri" panose="020F0502020204030204" pitchFamily="34" charset="0"/>
              </a:rPr>
              <a:t> para la </a:t>
            </a:r>
            <a:r>
              <a:rPr lang="en-US" sz="1400" b="1" u="sng" dirty="0" err="1" smtClean="0">
                <a:latin typeface="Calibri" panose="020F0502020204030204" pitchFamily="34" charset="0"/>
              </a:rPr>
              <a:t>implementación</a:t>
            </a:r>
            <a:r>
              <a:rPr lang="en-US" sz="1400" b="1" u="sng" dirty="0" smtClean="0">
                <a:latin typeface="Calibri" panose="020F0502020204030204" pitchFamily="34" charset="0"/>
              </a:rPr>
              <a:t> de </a:t>
            </a:r>
            <a:r>
              <a:rPr lang="en-US" sz="1400" b="1" u="sng" dirty="0" err="1" smtClean="0">
                <a:latin typeface="Calibri" panose="020F0502020204030204" pitchFamily="34" charset="0"/>
              </a:rPr>
              <a:t>nuevas</a:t>
            </a:r>
            <a:r>
              <a:rPr lang="en-US" sz="1400" b="1" u="sng" dirty="0" smtClean="0">
                <a:latin typeface="Calibri" panose="020F0502020204030204" pitchFamily="34" charset="0"/>
              </a:rPr>
              <a:t> </a:t>
            </a:r>
            <a:r>
              <a:rPr lang="en-US" sz="1400" b="1" u="sng" dirty="0" err="1" smtClean="0">
                <a:latin typeface="Calibri" panose="020F0502020204030204" pitchFamily="34" charset="0"/>
              </a:rPr>
              <a:t>tasas</a:t>
            </a:r>
            <a:r>
              <a:rPr lang="en-US" sz="1400" b="1" u="sng" dirty="0" smtClean="0">
                <a:latin typeface="Calibri" panose="020F0502020204030204" pitchFamily="34" charset="0"/>
              </a:rPr>
              <a:t> </a:t>
            </a:r>
            <a:r>
              <a:rPr lang="en-US" sz="1400" b="1" u="sng" dirty="0" err="1" smtClean="0">
                <a:latin typeface="Calibri" panose="020F0502020204030204" pitchFamily="34" charset="0"/>
              </a:rPr>
              <a:t>es</a:t>
            </a:r>
            <a:r>
              <a:rPr lang="en-US" sz="1400" b="1" u="sng" dirty="0" smtClean="0">
                <a:latin typeface="Calibri" panose="020F0502020204030204" pitchFamily="34" charset="0"/>
              </a:rPr>
              <a:t> el </a:t>
            </a:r>
            <a:r>
              <a:rPr lang="en-US" sz="1400" b="1" u="sng" dirty="0" err="1" smtClean="0">
                <a:latin typeface="Calibri" panose="020F0502020204030204" pitchFamily="34" charset="0"/>
              </a:rPr>
              <a:t>siguiente</a:t>
            </a:r>
            <a:r>
              <a:rPr lang="en-US" sz="1400" dirty="0" smtClean="0">
                <a:latin typeface="Calibri" panose="020F0502020204030204" pitchFamily="34" charset="0"/>
              </a:rPr>
              <a:t>:</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dirty="0" err="1" smtClean="0">
                <a:latin typeface="Calibri" panose="020F0502020204030204" pitchFamily="34" charset="0"/>
              </a:rPr>
              <a:t>Aplicación</a:t>
            </a:r>
            <a:r>
              <a:rPr lang="en-US" sz="1400" dirty="0" smtClean="0">
                <a:latin typeface="Calibri" panose="020F0502020204030204" pitchFamily="34" charset="0"/>
              </a:rPr>
              <a:t> de </a:t>
            </a:r>
            <a:r>
              <a:rPr lang="en-US" sz="1400" dirty="0" err="1" smtClean="0">
                <a:latin typeface="Calibri" panose="020F0502020204030204" pitchFamily="34" charset="0"/>
              </a:rPr>
              <a:t>tasas</a:t>
            </a:r>
            <a:r>
              <a:rPr lang="en-US" sz="1400" dirty="0" smtClean="0">
                <a:latin typeface="Calibri" panose="020F0502020204030204" pitchFamily="34" charset="0"/>
              </a:rPr>
              <a:t> </a:t>
            </a:r>
            <a:r>
              <a:rPr lang="en-US" sz="1400" dirty="0" err="1" smtClean="0">
                <a:latin typeface="Calibri" panose="020F0502020204030204" pitchFamily="34" charset="0"/>
              </a:rPr>
              <a:t>máximas</a:t>
            </a:r>
            <a:r>
              <a:rPr lang="en-US" sz="1400" dirty="0" smtClean="0">
                <a:latin typeface="Calibri" panose="020F0502020204030204" pitchFamily="34" charset="0"/>
              </a:rPr>
              <a:t> para </a:t>
            </a:r>
            <a:r>
              <a:rPr lang="en-US" sz="1400" dirty="0" err="1" smtClean="0">
                <a:latin typeface="Calibri" panose="020F0502020204030204" pitchFamily="34" charset="0"/>
              </a:rPr>
              <a:t>servicios</a:t>
            </a:r>
            <a:r>
              <a:rPr lang="en-US" sz="1400" dirty="0" smtClean="0">
                <a:latin typeface="Calibri" panose="020F0502020204030204" pitchFamily="34" charset="0"/>
              </a:rPr>
              <a:t> de </a:t>
            </a:r>
            <a:r>
              <a:rPr lang="en-US" sz="1400" dirty="0" err="1" smtClean="0">
                <a:latin typeface="Calibri" panose="020F0502020204030204" pitchFamily="34" charset="0"/>
              </a:rPr>
              <a:t>embarque</a:t>
            </a:r>
            <a:r>
              <a:rPr lang="en-US" sz="1400" dirty="0" smtClean="0">
                <a:latin typeface="Calibri" panose="020F0502020204030204" pitchFamily="34" charset="0"/>
              </a:rPr>
              <a:t> y </a:t>
            </a:r>
            <a:r>
              <a:rPr lang="en-US" sz="1400" dirty="0" err="1" smtClean="0">
                <a:latin typeface="Calibri" panose="020F0502020204030204" pitchFamily="34" charset="0"/>
              </a:rPr>
              <a:t>desembarco</a:t>
            </a:r>
            <a:r>
              <a:rPr lang="en-US" sz="1400" dirty="0" smtClean="0">
                <a:latin typeface="Calibri" panose="020F0502020204030204" pitchFamily="34" charset="0"/>
              </a:rPr>
              <a:t> se </a:t>
            </a:r>
            <a:r>
              <a:rPr lang="en-US" sz="1400" dirty="0" err="1" smtClean="0">
                <a:latin typeface="Calibri" panose="020F0502020204030204" pitchFamily="34" charset="0"/>
              </a:rPr>
              <a:t>pospone</a:t>
            </a:r>
            <a:r>
              <a:rPr lang="en-US" sz="1400" dirty="0" smtClean="0">
                <a:latin typeface="Calibri" panose="020F0502020204030204" pitchFamily="34" charset="0"/>
              </a:rPr>
              <a:t> para </a:t>
            </a:r>
            <a:r>
              <a:rPr lang="en-US" sz="1400" dirty="0" err="1" smtClean="0">
                <a:latin typeface="Calibri" panose="020F0502020204030204" pitchFamily="34" charset="0"/>
              </a:rPr>
              <a:t>enero</a:t>
            </a:r>
            <a:r>
              <a:rPr lang="en-US" sz="1400" dirty="0" smtClean="0">
                <a:latin typeface="Calibri" panose="020F0502020204030204" pitchFamily="34" charset="0"/>
              </a:rPr>
              <a:t> 2016 </a:t>
            </a:r>
            <a:r>
              <a:rPr lang="en-US" sz="1400" dirty="0">
                <a:latin typeface="Calibri" panose="020F0502020204030204" pitchFamily="34" charset="0"/>
              </a:rPr>
              <a:t>– </a:t>
            </a:r>
            <a:r>
              <a:rPr lang="en-US" sz="1400" dirty="0" err="1" smtClean="0">
                <a:latin typeface="Calibri" panose="020F0502020204030204" pitchFamily="34" charset="0"/>
              </a:rPr>
              <a:t>por</a:t>
            </a:r>
            <a:r>
              <a:rPr lang="en-US" sz="1400" dirty="0" smtClean="0">
                <a:latin typeface="Calibri" panose="020F0502020204030204" pitchFamily="34" charset="0"/>
              </a:rPr>
              <a:t> </a:t>
            </a:r>
            <a:r>
              <a:rPr lang="en-US" sz="1400" dirty="0" err="1" smtClean="0">
                <a:latin typeface="Calibri" panose="020F0502020204030204" pitchFamily="34" charset="0"/>
              </a:rPr>
              <a:t>mientras</a:t>
            </a:r>
            <a:r>
              <a:rPr lang="en-US" sz="1400" dirty="0" smtClean="0">
                <a:latin typeface="Calibri" panose="020F0502020204030204" pitchFamily="34" charset="0"/>
              </a:rPr>
              <a:t> las </a:t>
            </a:r>
            <a:r>
              <a:rPr lang="en-US" sz="1400" dirty="0" err="1" smtClean="0">
                <a:latin typeface="Calibri" panose="020F0502020204030204" pitchFamily="34" charset="0"/>
              </a:rPr>
              <a:t>tasas</a:t>
            </a:r>
            <a:r>
              <a:rPr lang="en-US" sz="1400" dirty="0" smtClean="0">
                <a:latin typeface="Calibri" panose="020F0502020204030204" pitchFamily="34" charset="0"/>
              </a:rPr>
              <a:t> </a:t>
            </a:r>
            <a:r>
              <a:rPr lang="en-US" sz="1400" dirty="0" err="1" smtClean="0">
                <a:latin typeface="Calibri" panose="020F0502020204030204" pitchFamily="34" charset="0"/>
              </a:rPr>
              <a:t>corrientes</a:t>
            </a:r>
            <a:r>
              <a:rPr lang="en-US" sz="1400" dirty="0" smtClean="0">
                <a:latin typeface="Calibri" panose="020F0502020204030204" pitchFamily="34" charset="0"/>
              </a:rPr>
              <a:t> se </a:t>
            </a:r>
            <a:r>
              <a:rPr lang="en-US" sz="1400" dirty="0" err="1" smtClean="0">
                <a:latin typeface="Calibri" panose="020F0502020204030204" pitchFamily="34" charset="0"/>
              </a:rPr>
              <a:t>mantienen</a:t>
            </a:r>
            <a:r>
              <a:rPr lang="en-US" sz="1400" dirty="0" smtClean="0">
                <a:latin typeface="Calibri" panose="020F0502020204030204" pitchFamily="34" charset="0"/>
              </a:rPr>
              <a:t>.</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n-US" sz="1400" dirty="0" smtClean="0">
                <a:latin typeface="Calibri" panose="020F0502020204030204" pitchFamily="34" charset="0"/>
              </a:rPr>
              <a:t>Se </a:t>
            </a:r>
            <a:r>
              <a:rPr lang="en-US" sz="1400" dirty="0" err="1" smtClean="0">
                <a:latin typeface="Calibri" panose="020F0502020204030204" pitchFamily="34" charset="0"/>
              </a:rPr>
              <a:t>aplican</a:t>
            </a:r>
            <a:r>
              <a:rPr lang="en-US" sz="1400" dirty="0" smtClean="0">
                <a:latin typeface="Calibri" panose="020F0502020204030204" pitchFamily="34" charset="0"/>
              </a:rPr>
              <a:t> </a:t>
            </a:r>
            <a:r>
              <a:rPr lang="en-US" sz="1400" dirty="0" err="1" smtClean="0">
                <a:latin typeface="Calibri" panose="020F0502020204030204" pitchFamily="34" charset="0"/>
              </a:rPr>
              <a:t>tasas</a:t>
            </a:r>
            <a:r>
              <a:rPr lang="en-US" sz="1400" dirty="0" smtClean="0">
                <a:latin typeface="Calibri" panose="020F0502020204030204" pitchFamily="34" charset="0"/>
              </a:rPr>
              <a:t> </a:t>
            </a:r>
            <a:r>
              <a:rPr lang="en-US" sz="1400" dirty="0" err="1" smtClean="0">
                <a:latin typeface="Calibri" panose="020F0502020204030204" pitchFamily="34" charset="0"/>
              </a:rPr>
              <a:t>máximas</a:t>
            </a:r>
            <a:r>
              <a:rPr lang="en-US" sz="1400" dirty="0" smtClean="0">
                <a:latin typeface="Calibri" panose="020F0502020204030204" pitchFamily="34" charset="0"/>
              </a:rPr>
              <a:t> </a:t>
            </a:r>
            <a:r>
              <a:rPr lang="en-US" sz="1400" dirty="0" err="1" smtClean="0">
                <a:latin typeface="Calibri" panose="020F0502020204030204" pitchFamily="34" charset="0"/>
              </a:rPr>
              <a:t>desde</a:t>
            </a:r>
            <a:r>
              <a:rPr lang="en-US" sz="1400" dirty="0" smtClean="0">
                <a:latin typeface="Calibri" panose="020F0502020204030204" pitchFamily="34" charset="0"/>
              </a:rPr>
              <a:t> el primero de </a:t>
            </a:r>
            <a:r>
              <a:rPr lang="en-US" sz="1400" dirty="0" err="1" smtClean="0">
                <a:latin typeface="Calibri" panose="020F0502020204030204" pitchFamily="34" charset="0"/>
              </a:rPr>
              <a:t>octubre</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la </a:t>
            </a:r>
            <a:r>
              <a:rPr lang="en-US" sz="1400" dirty="0" err="1" smtClean="0">
                <a:latin typeface="Calibri" panose="020F0502020204030204" pitchFamily="34" charset="0"/>
              </a:rPr>
              <a:t>cuota</a:t>
            </a:r>
            <a:r>
              <a:rPr lang="en-US" sz="1400" dirty="0" smtClean="0">
                <a:latin typeface="Calibri" panose="020F0502020204030204" pitchFamily="34" charset="0"/>
              </a:rPr>
              <a:t> de CUTE </a:t>
            </a:r>
            <a:r>
              <a:rPr lang="en-US" sz="1400" dirty="0">
                <a:latin typeface="Calibri" panose="020F0502020204030204" pitchFamily="34" charset="0"/>
              </a:rPr>
              <a:t>&amp; </a:t>
            </a:r>
            <a:r>
              <a:rPr lang="en-US" sz="1400" dirty="0" smtClean="0">
                <a:latin typeface="Calibri" panose="020F0502020204030204" pitchFamily="34" charset="0"/>
              </a:rPr>
              <a:t>CUPS</a:t>
            </a:r>
            <a:endParaRPr lang="en-US" sz="1400" dirty="0">
              <a:latin typeface="Calibri" panose="020F0502020204030204" pitchFamily="34" charset="0"/>
            </a:endParaRPr>
          </a:p>
          <a:p>
            <a:pPr marL="1200150" lvl="2" indent="-285750" algn="just">
              <a:buFont typeface="Wingdings" panose="05000000000000000000" pitchFamily="2" charset="2"/>
              <a:buChar char="Ø"/>
            </a:pPr>
            <a:r>
              <a:rPr lang="es-CL" sz="1400" dirty="0">
                <a:latin typeface="Calibri" panose="020F0502020204030204" pitchFamily="34" charset="0"/>
              </a:rPr>
              <a:t>Las tarifas máximas se destinan a la nueva tarifa por movimiento que reemplaza </a:t>
            </a:r>
            <a:r>
              <a:rPr lang="es-CL" sz="1400" dirty="0" smtClean="0">
                <a:latin typeface="Calibri" panose="020F0502020204030204" pitchFamily="34" charset="0"/>
              </a:rPr>
              <a:t>el porcentaje </a:t>
            </a:r>
            <a:r>
              <a:rPr lang="es-CL" sz="1400" dirty="0">
                <a:latin typeface="Calibri" panose="020F0502020204030204" pitchFamily="34" charset="0"/>
              </a:rPr>
              <a:t>existente en el volumen de negocios de los proveedores de la parte aeronáutica, como empresas de catering o manipulación, que ya no es aplicable con nuestra </a:t>
            </a:r>
            <a:r>
              <a:rPr lang="es-CL" sz="1400" dirty="0" smtClean="0">
                <a:latin typeface="Calibri" panose="020F0502020204030204" pitchFamily="34" charset="0"/>
              </a:rPr>
              <a:t>regulación</a:t>
            </a:r>
            <a:r>
              <a:rPr lang="en-US" sz="1400" dirty="0" smtClean="0">
                <a:latin typeface="Calibri" panose="020F0502020204030204" pitchFamily="34" charset="0"/>
              </a:rPr>
              <a:t>. </a:t>
            </a:r>
            <a:r>
              <a:rPr lang="es-CL" sz="1400" i="1" dirty="0" smtClean="0">
                <a:latin typeface="Calibri" panose="020F0502020204030204" pitchFamily="34" charset="0"/>
              </a:rPr>
              <a:t>Se </a:t>
            </a:r>
            <a:r>
              <a:rPr lang="es-CL" sz="1400" i="1" dirty="0">
                <a:latin typeface="Calibri" panose="020F0502020204030204" pitchFamily="34" charset="0"/>
              </a:rPr>
              <a:t>puede considerar el descuento hasta fin de año si es necesario para garantizar la transición y los primeros meses de operación</a:t>
            </a:r>
            <a:r>
              <a:rPr lang="es-CL" sz="1400" i="1" dirty="0" smtClean="0">
                <a:latin typeface="Calibri" panose="020F0502020204030204" pitchFamily="34" charset="0"/>
              </a:rPr>
              <a:t>.</a:t>
            </a:r>
          </a:p>
          <a:p>
            <a:pPr marL="1200150" lvl="2" indent="-285750" algn="just">
              <a:buFont typeface="Wingdings" panose="05000000000000000000" pitchFamily="2" charset="2"/>
              <a:buChar char="Ø"/>
            </a:pPr>
            <a:r>
              <a:rPr lang="en-US" sz="1400" dirty="0" err="1" smtClean="0">
                <a:latin typeface="Calibri" panose="020F0502020204030204" pitchFamily="34" charset="0"/>
              </a:rPr>
              <a:t>Tarifas</a:t>
            </a:r>
            <a:r>
              <a:rPr lang="en-US" sz="1400" dirty="0" smtClean="0">
                <a:latin typeface="Calibri" panose="020F0502020204030204" pitchFamily="34" charset="0"/>
              </a:rPr>
              <a:t> de </a:t>
            </a:r>
            <a:r>
              <a:rPr lang="en-US" sz="1400" dirty="0" err="1" smtClean="0">
                <a:latin typeface="Calibri" panose="020F0502020204030204" pitchFamily="34" charset="0"/>
              </a:rPr>
              <a:t>oficina</a:t>
            </a:r>
            <a:r>
              <a:rPr lang="en-US" sz="1400" dirty="0" smtClean="0">
                <a:latin typeface="Calibri" panose="020F0502020204030204" pitchFamily="34" charset="0"/>
              </a:rPr>
              <a:t> de 1 </a:t>
            </a:r>
            <a:r>
              <a:rPr lang="en-US" sz="1400" dirty="0">
                <a:latin typeface="Calibri" panose="020F0502020204030204" pitchFamily="34" charset="0"/>
              </a:rPr>
              <a:t>UF / m2 / </a:t>
            </a:r>
            <a:r>
              <a:rPr lang="en-US" sz="1400" dirty="0" smtClean="0">
                <a:latin typeface="Calibri" panose="020F0502020204030204" pitchFamily="34" charset="0"/>
              </a:rPr>
              <a:t>al </a:t>
            </a:r>
            <a:r>
              <a:rPr lang="en-US" sz="1400" dirty="0" err="1" smtClean="0">
                <a:latin typeface="Calibri" panose="020F0502020204030204" pitchFamily="34" charset="0"/>
              </a:rPr>
              <a:t>mes</a:t>
            </a:r>
            <a:r>
              <a:rPr lang="en-US" sz="1400" dirty="0" smtClean="0">
                <a:latin typeface="Calibri" panose="020F0502020204030204" pitchFamily="34" charset="0"/>
              </a:rPr>
              <a:t>  </a:t>
            </a:r>
            <a:r>
              <a:rPr lang="en-US" sz="1400" dirty="0" err="1" smtClean="0">
                <a:latin typeface="Calibri" panose="020F0502020204030204" pitchFamily="34" charset="0"/>
              </a:rPr>
              <a:t>aumentan</a:t>
            </a:r>
            <a:r>
              <a:rPr lang="en-US" sz="1400" dirty="0" smtClean="0">
                <a:latin typeface="Calibri" panose="020F0502020204030204" pitchFamily="34" charset="0"/>
              </a:rPr>
              <a:t> a </a:t>
            </a:r>
            <a:r>
              <a:rPr lang="en-US" sz="1400" dirty="0">
                <a:latin typeface="Calibri" panose="020F0502020204030204" pitchFamily="34" charset="0"/>
              </a:rPr>
              <a:t>1.15 UF </a:t>
            </a:r>
            <a:r>
              <a:rPr lang="en-US" sz="1400" dirty="0" smtClean="0">
                <a:latin typeface="Calibri" panose="020F0502020204030204" pitchFamily="34" charset="0"/>
              </a:rPr>
              <a:t>el primero de </a:t>
            </a:r>
            <a:r>
              <a:rPr lang="en-US" sz="1400" dirty="0" err="1" smtClean="0">
                <a:latin typeface="Calibri" panose="020F0502020204030204" pitchFamily="34" charset="0"/>
              </a:rPr>
              <a:t>enero</a:t>
            </a:r>
            <a:r>
              <a:rPr lang="en-US" sz="1400" dirty="0" smtClean="0">
                <a:latin typeface="Calibri" panose="020F0502020204030204" pitchFamily="34" charset="0"/>
              </a:rPr>
              <a:t> (</a:t>
            </a:r>
            <a:r>
              <a:rPr lang="en-US" sz="1400" dirty="0" err="1" smtClean="0">
                <a:latin typeface="Calibri" panose="020F0502020204030204" pitchFamily="34" charset="0"/>
              </a:rPr>
              <a:t>máximo</a:t>
            </a:r>
            <a:r>
              <a:rPr lang="en-US" sz="1400" dirty="0" smtClean="0">
                <a:latin typeface="Calibri" panose="020F0502020204030204" pitchFamily="34" charset="0"/>
              </a:rPr>
              <a:t>= </a:t>
            </a:r>
            <a:r>
              <a:rPr lang="en-US" sz="1400" dirty="0">
                <a:latin typeface="Calibri" panose="020F0502020204030204" pitchFamily="34" charset="0"/>
              </a:rPr>
              <a:t>1.45).</a:t>
            </a:r>
          </a:p>
          <a:p>
            <a:pPr marL="1200150" lvl="2" indent="-285750" algn="just">
              <a:buFont typeface="Wingdings" panose="05000000000000000000" pitchFamily="2" charset="2"/>
              <a:buChar char="Ø"/>
            </a:pPr>
            <a:r>
              <a:rPr lang="en-US" sz="1400" dirty="0">
                <a:latin typeface="Calibri" panose="020F0502020204030204" pitchFamily="34" charset="0"/>
              </a:rPr>
              <a:t>Warehouse rate of 0.8 UF / </a:t>
            </a:r>
            <a:r>
              <a:rPr lang="en-US" sz="1400" dirty="0" err="1">
                <a:latin typeface="Calibri" panose="020F0502020204030204" pitchFamily="34" charset="0"/>
              </a:rPr>
              <a:t>sqm</a:t>
            </a:r>
            <a:r>
              <a:rPr lang="en-US" sz="1400" dirty="0">
                <a:latin typeface="Calibri" panose="020F0502020204030204" pitchFamily="34" charset="0"/>
              </a:rPr>
              <a:t> / </a:t>
            </a:r>
            <a:r>
              <a:rPr lang="en-US" sz="1400" dirty="0" err="1" smtClean="0">
                <a:latin typeface="Calibri" panose="020F0502020204030204" pitchFamily="34" charset="0"/>
              </a:rPr>
              <a:t>mes</a:t>
            </a:r>
            <a:r>
              <a:rPr lang="en-US" sz="1400" dirty="0" smtClean="0">
                <a:latin typeface="Calibri" panose="020F0502020204030204" pitchFamily="34" charset="0"/>
              </a:rPr>
              <a:t> (</a:t>
            </a:r>
            <a:r>
              <a:rPr lang="en-US" sz="1400" dirty="0" err="1" smtClean="0">
                <a:latin typeface="Calibri" panose="020F0502020204030204" pitchFamily="34" charset="0"/>
              </a:rPr>
              <a:t>maximo</a:t>
            </a:r>
            <a:r>
              <a:rPr lang="en-US" sz="1400" dirty="0" smtClean="0">
                <a:latin typeface="Calibri" panose="020F0502020204030204" pitchFamily="34" charset="0"/>
              </a:rPr>
              <a:t>= </a:t>
            </a:r>
            <a:r>
              <a:rPr lang="en-US" sz="1400" dirty="0">
                <a:latin typeface="Calibri" panose="020F0502020204030204" pitchFamily="34" charset="0"/>
              </a:rPr>
              <a:t>1,44) </a:t>
            </a:r>
            <a:r>
              <a:rPr lang="en-US" sz="1400" dirty="0" err="1" smtClean="0">
                <a:latin typeface="Calibri" panose="020F0502020204030204" pitchFamily="34" charset="0"/>
              </a:rPr>
              <a:t>aplicable</a:t>
            </a:r>
            <a:r>
              <a:rPr lang="en-US" sz="1400" dirty="0">
                <a:latin typeface="Calibri" panose="020F0502020204030204" pitchFamily="34" charset="0"/>
              </a:rPr>
              <a:t> </a:t>
            </a:r>
            <a:r>
              <a:rPr lang="en-US" sz="1400" dirty="0" err="1" smtClean="0">
                <a:latin typeface="Calibri" panose="020F0502020204030204" pitchFamily="34" charset="0"/>
              </a:rPr>
              <a:t>desde</a:t>
            </a:r>
            <a:r>
              <a:rPr lang="en-US" sz="1400" dirty="0" smtClean="0">
                <a:latin typeface="Calibri" panose="020F0502020204030204" pitchFamily="34" charset="0"/>
              </a:rPr>
              <a:t> el primero de </a:t>
            </a:r>
            <a:r>
              <a:rPr lang="en-US" sz="1400" dirty="0" err="1" smtClean="0">
                <a:latin typeface="Calibri" panose="020F0502020204030204" pitchFamily="34" charset="0"/>
              </a:rPr>
              <a:t>octubre</a:t>
            </a:r>
            <a:r>
              <a:rPr lang="en-US" sz="1400" dirty="0" smtClean="0">
                <a:latin typeface="Calibri" panose="020F0502020204030204" pitchFamily="34" charset="0"/>
              </a:rPr>
              <a:t>, </a:t>
            </a:r>
            <a:r>
              <a:rPr lang="es-CL" sz="1400" dirty="0">
                <a:latin typeface="Calibri" panose="020F0502020204030204" pitchFamily="34" charset="0"/>
              </a:rPr>
              <a:t>con descuento específico para el almacén de carga nacional y la instalación de correo expreso potencial. A diferencia de otros contratos, el plazo de los contratos de carga se extendería hasta la fecha de reubicación en </a:t>
            </a:r>
            <a:r>
              <a:rPr lang="es-CL" sz="1400" dirty="0" smtClean="0">
                <a:latin typeface="Calibri" panose="020F0502020204030204" pitchFamily="34" charset="0"/>
              </a:rPr>
              <a:t>2017.</a:t>
            </a:r>
            <a:endParaRPr lang="en-US" sz="1400" dirty="0">
              <a:latin typeface="Calibri" panose="020F0502020204030204" pitchFamily="34" charset="0"/>
            </a:endParaRPr>
          </a:p>
          <a:p>
            <a:pPr marL="742950" lvl="1" indent="-285750" algn="just">
              <a:buFont typeface="Wingdings" panose="05000000000000000000" pitchFamily="2" charset="2"/>
              <a:buChar char="§"/>
            </a:pPr>
            <a:r>
              <a:rPr lang="en-US" sz="1400" b="1" u="sng" dirty="0" err="1" smtClean="0">
                <a:latin typeface="Calibri" panose="020F0502020204030204" pitchFamily="34" charset="0"/>
              </a:rPr>
              <a:t>Descuento</a:t>
            </a:r>
            <a:r>
              <a:rPr lang="en-US" sz="1400" b="1" u="sng" dirty="0" smtClean="0">
                <a:latin typeface="Calibri" panose="020F0502020204030204" pitchFamily="34" charset="0"/>
              </a:rPr>
              <a:t> </a:t>
            </a:r>
            <a:r>
              <a:rPr lang="en-US" sz="1400" b="1" u="sng" dirty="0" err="1" smtClean="0">
                <a:latin typeface="Calibri" panose="020F0502020204030204" pitchFamily="34" charset="0"/>
              </a:rPr>
              <a:t>basado</a:t>
            </a:r>
            <a:r>
              <a:rPr lang="en-US" sz="1400" b="1" u="sng" dirty="0" smtClean="0">
                <a:latin typeface="Calibri" panose="020F0502020204030204" pitchFamily="34" charset="0"/>
              </a:rPr>
              <a:t> </a:t>
            </a:r>
            <a:r>
              <a:rPr lang="en-US" sz="1400" b="1" u="sng" dirty="0" err="1" smtClean="0">
                <a:latin typeface="Calibri" panose="020F0502020204030204" pitchFamily="34" charset="0"/>
              </a:rPr>
              <a:t>en</a:t>
            </a:r>
            <a:r>
              <a:rPr lang="en-US" sz="1400" b="1" u="sng" dirty="0" smtClean="0">
                <a:latin typeface="Calibri" panose="020F0502020204030204" pitchFamily="34" charset="0"/>
              </a:rPr>
              <a:t> </a:t>
            </a:r>
            <a:r>
              <a:rPr lang="en-US" sz="1400" b="1" u="sng" dirty="0" err="1" smtClean="0">
                <a:latin typeface="Calibri" panose="020F0502020204030204" pitchFamily="34" charset="0"/>
              </a:rPr>
              <a:t>crecimiento</a:t>
            </a:r>
            <a:endParaRPr lang="en-US" sz="1400" b="1" u="sng" dirty="0">
              <a:latin typeface="Calibri" panose="020F0502020204030204" pitchFamily="34" charset="0"/>
            </a:endParaRPr>
          </a:p>
          <a:p>
            <a:pPr marL="1200150" lvl="2" indent="-285750" algn="just">
              <a:buFont typeface="Wingdings" panose="05000000000000000000" pitchFamily="2" charset="2"/>
              <a:buChar char="§"/>
            </a:pPr>
            <a:r>
              <a:rPr lang="es-CL" sz="1400" dirty="0">
                <a:latin typeface="Calibri" panose="020F0502020204030204" pitchFamily="34" charset="0"/>
              </a:rPr>
              <a:t>LATAM solicitó discutir la implementación de un descuento en cargos aeronáuticos en caso de que se alcancen objetivos de crecimiento específicos. El esquema se negociaría con las líneas aéreas hasta el final del año</a:t>
            </a:r>
            <a:r>
              <a:rPr lang="en-US" sz="1400" dirty="0" smtClean="0">
                <a:latin typeface="Calibri" panose="020F0502020204030204" pitchFamily="34" charset="0"/>
              </a:rPr>
              <a:t>. </a:t>
            </a:r>
            <a:endParaRPr lang="en-US" sz="1400" dirty="0">
              <a:latin typeface="Calibri" panose="020F0502020204030204" pitchFamily="34" charset="0"/>
            </a:endParaRPr>
          </a:p>
          <a:p>
            <a:pPr marL="1200150" lvl="2" indent="-285750" algn="just">
              <a:buFont typeface="Wingdings" panose="05000000000000000000" pitchFamily="2" charset="2"/>
              <a:buChar char="§"/>
            </a:pPr>
            <a:r>
              <a:rPr lang="en-US" sz="1400" dirty="0" smtClean="0">
                <a:latin typeface="Calibri" panose="020F0502020204030204" pitchFamily="34" charset="0"/>
              </a:rPr>
              <a:t>Tal </a:t>
            </a:r>
            <a:r>
              <a:rPr lang="en-US" sz="1400" dirty="0" err="1" smtClean="0">
                <a:latin typeface="Calibri" panose="020F0502020204030204" pitchFamily="34" charset="0"/>
              </a:rPr>
              <a:t>descuento</a:t>
            </a:r>
            <a:r>
              <a:rPr lang="en-US" sz="1400" dirty="0" smtClean="0">
                <a:latin typeface="Calibri" panose="020F0502020204030204" pitchFamily="34" charset="0"/>
              </a:rPr>
              <a:t> </a:t>
            </a:r>
            <a:r>
              <a:rPr lang="en-US" sz="1400" dirty="0" err="1" smtClean="0">
                <a:latin typeface="Calibri" panose="020F0502020204030204" pitchFamily="34" charset="0"/>
              </a:rPr>
              <a:t>debe</a:t>
            </a:r>
            <a:r>
              <a:rPr lang="en-US" sz="1400" dirty="0" smtClean="0">
                <a:latin typeface="Calibri" panose="020F0502020204030204" pitchFamily="34" charset="0"/>
              </a:rPr>
              <a:t> </a:t>
            </a:r>
            <a:r>
              <a:rPr lang="en-US" sz="1400" dirty="0" err="1" smtClean="0">
                <a:latin typeface="Calibri" panose="020F0502020204030204" pitchFamily="34" charset="0"/>
              </a:rPr>
              <a:t>ser</a:t>
            </a:r>
            <a:r>
              <a:rPr lang="en-US" sz="1400" dirty="0" smtClean="0">
                <a:latin typeface="Calibri" panose="020F0502020204030204" pitchFamily="34" charset="0"/>
              </a:rPr>
              <a:t> </a:t>
            </a:r>
            <a:r>
              <a:rPr lang="en-US" sz="1400" dirty="0" err="1" smtClean="0">
                <a:latin typeface="Calibri" panose="020F0502020204030204" pitchFamily="34" charset="0"/>
              </a:rPr>
              <a:t>considerado</a:t>
            </a:r>
            <a:r>
              <a:rPr lang="en-US" sz="1400" dirty="0" smtClean="0">
                <a:latin typeface="Calibri" panose="020F0502020204030204" pitchFamily="34" charset="0"/>
              </a:rPr>
              <a:t> </a:t>
            </a:r>
            <a:r>
              <a:rPr lang="en-US" sz="1400" dirty="0" err="1" smtClean="0">
                <a:latin typeface="Calibri" panose="020F0502020204030204" pitchFamily="34" charset="0"/>
              </a:rPr>
              <a:t>como</a:t>
            </a:r>
            <a:r>
              <a:rPr lang="en-US" sz="1400" dirty="0" smtClean="0">
                <a:latin typeface="Calibri" panose="020F0502020204030204" pitchFamily="34" charset="0"/>
              </a:rPr>
              <a:t> un </a:t>
            </a:r>
            <a:r>
              <a:rPr lang="en-US" sz="1400" dirty="0" err="1" smtClean="0">
                <a:latin typeface="Calibri" panose="020F0502020204030204" pitchFamily="34" charset="0"/>
              </a:rPr>
              <a:t>parametro</a:t>
            </a:r>
            <a:r>
              <a:rPr lang="en-US" sz="1400" dirty="0" smtClean="0">
                <a:latin typeface="Calibri" panose="020F0502020204030204" pitchFamily="34" charset="0"/>
              </a:rPr>
              <a:t> </a:t>
            </a:r>
            <a:r>
              <a:rPr lang="en-US" sz="1400" dirty="0" err="1" smtClean="0">
                <a:latin typeface="Calibri" panose="020F0502020204030204" pitchFamily="34" charset="0"/>
              </a:rPr>
              <a:t>fuerte</a:t>
            </a:r>
            <a:r>
              <a:rPr lang="en-US" sz="1400" dirty="0" smtClean="0">
                <a:latin typeface="Calibri" panose="020F0502020204030204" pitchFamily="34" charset="0"/>
              </a:rPr>
              <a:t> para la </a:t>
            </a:r>
            <a:r>
              <a:rPr lang="en-US" sz="1400" dirty="0" err="1" smtClean="0">
                <a:latin typeface="Calibri" panose="020F0502020204030204" pitchFamily="34" charset="0"/>
              </a:rPr>
              <a:t>aceptación</a:t>
            </a:r>
            <a:r>
              <a:rPr lang="en-US" sz="1400" dirty="0" smtClean="0">
                <a:latin typeface="Calibri" panose="020F0502020204030204" pitchFamily="34" charset="0"/>
              </a:rPr>
              <a:t> del </a:t>
            </a:r>
            <a:r>
              <a:rPr lang="en-US" sz="1400" dirty="0" err="1" smtClean="0">
                <a:latin typeface="Calibri" panose="020F0502020204030204" pitchFamily="34" charset="0"/>
              </a:rPr>
              <a:t>aumento</a:t>
            </a:r>
            <a:r>
              <a:rPr lang="en-US" sz="1400" dirty="0" smtClean="0">
                <a:latin typeface="Calibri" panose="020F0502020204030204" pitchFamily="34" charset="0"/>
              </a:rPr>
              <a:t> de </a:t>
            </a:r>
            <a:r>
              <a:rPr lang="en-US" sz="1400" dirty="0" err="1" smtClean="0">
                <a:latin typeface="Calibri" panose="020F0502020204030204" pitchFamily="34" charset="0"/>
              </a:rPr>
              <a:t>tasas</a:t>
            </a:r>
            <a:r>
              <a:rPr lang="en-US" sz="1400" dirty="0" smtClean="0">
                <a:latin typeface="Calibri" panose="020F0502020204030204" pitchFamily="34" charset="0"/>
              </a:rPr>
              <a:t> </a:t>
            </a:r>
            <a:r>
              <a:rPr lang="en-US" sz="1400" dirty="0" err="1" smtClean="0">
                <a:latin typeface="Calibri" panose="020F0502020204030204" pitchFamily="34" charset="0"/>
              </a:rPr>
              <a:t>por</a:t>
            </a:r>
            <a:r>
              <a:rPr lang="en-US" sz="1400" dirty="0" smtClean="0">
                <a:latin typeface="Calibri" panose="020F0502020204030204" pitchFamily="34" charset="0"/>
              </a:rPr>
              <a:t> parte de LATAM.</a:t>
            </a:r>
            <a:endParaRPr lang="en-US" sz="1400" dirty="0">
              <a:latin typeface="Calibri" panose="020F0502020204030204" pitchFamily="34" charset="0"/>
            </a:endParaRPr>
          </a:p>
          <a:p>
            <a:pPr marL="1200150" lvl="2" indent="-285750" algn="just">
              <a:buFont typeface="Wingdings" panose="05000000000000000000" pitchFamily="2" charset="2"/>
              <a:buChar char="§"/>
            </a:pPr>
            <a:endParaRPr lang="en-US" sz="1400" dirty="0">
              <a:latin typeface="Calibri" panose="020F0502020204030204" pitchFamily="34" charset="0"/>
            </a:endParaRPr>
          </a:p>
          <a:p>
            <a:pPr marL="742950" lvl="1" indent="-285750" algn="just">
              <a:buFont typeface="Wingdings" panose="05000000000000000000" pitchFamily="2" charset="2"/>
              <a:buChar char="§"/>
            </a:pPr>
            <a:endParaRPr lang="en-US" sz="1400" dirty="0">
              <a:latin typeface="Calibri" panose="020F0502020204030204" pitchFamily="34" charset="0"/>
            </a:endParaRPr>
          </a:p>
          <a:p>
            <a:pPr marL="742950" lvl="1" indent="-285750" algn="just">
              <a:buFont typeface="Wingdings" panose="05000000000000000000" pitchFamily="2" charset="2"/>
              <a:buChar char="§"/>
            </a:pPr>
            <a:endParaRPr lang="en-US" sz="1400" dirty="0">
              <a:latin typeface="Calibri" panose="020F0502020204030204" pitchFamily="34" charset="0"/>
            </a:endParaRPr>
          </a:p>
          <a:p>
            <a:pPr marL="742950" lvl="1" indent="-285750" algn="just">
              <a:buFont typeface="Wingdings" panose="05000000000000000000" pitchFamily="2" charset="2"/>
              <a:buChar char="§"/>
            </a:pPr>
            <a:endParaRPr lang="en-US" sz="1400" b="1" dirty="0">
              <a:latin typeface="Calibri" panose="020F0502020204030204" pitchFamily="34" charset="0"/>
            </a:endParaRPr>
          </a:p>
          <a:p>
            <a:pPr lvl="1" algn="just"/>
            <a:endParaRPr lang="en-US" sz="1400" b="1" dirty="0">
              <a:latin typeface="Calibri" panose="020F0502020204030204" pitchFamily="34" charset="0"/>
            </a:endParaRPr>
          </a:p>
          <a:p>
            <a:pPr marL="1200150" lvl="2" indent="-285750" algn="just">
              <a:buFont typeface="Wingdings" panose="05000000000000000000" pitchFamily="2" charset="2"/>
              <a:buChar char="Ø"/>
            </a:pPr>
            <a:endParaRPr lang="en-US" sz="1400" dirty="0">
              <a:latin typeface="Calibri" panose="020F0502020204030204" pitchFamily="34" charset="0"/>
            </a:endParaRPr>
          </a:p>
        </p:txBody>
      </p:sp>
    </p:spTree>
    <p:extLst>
      <p:ext uri="{BB962C8B-B14F-4D97-AF65-F5344CB8AC3E}">
        <p14:creationId xmlns:p14="http://schemas.microsoft.com/office/powerpoint/2010/main" val="3354886676"/>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6696075"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2" y="2348558"/>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1269616665"/>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a:cs typeface="Arial"/>
              </a:rPr>
              <a:t>SITA – CUPPS &amp; CUSS - BSM</a:t>
            </a:r>
            <a:endParaRPr lang="fr-FR" sz="2000" dirty="0">
              <a:cs typeface="Arial"/>
            </a:endParaRPr>
          </a:p>
        </p:txBody>
      </p:sp>
      <p:sp>
        <p:nvSpPr>
          <p:cNvPr id="6" name="Rectangle 5"/>
          <p:cNvSpPr/>
          <p:nvPr/>
        </p:nvSpPr>
        <p:spPr>
          <a:xfrm>
            <a:off x="514454" y="980728"/>
            <a:ext cx="8831033" cy="5262979"/>
          </a:xfrm>
          <a:prstGeom prst="rect">
            <a:avLst/>
          </a:prstGeom>
        </p:spPr>
        <p:txBody>
          <a:bodyPr wrap="square">
            <a:spAutoFit/>
          </a:bodyPr>
          <a:lstStyle/>
          <a:p>
            <a:pPr marL="285750" indent="-285750" algn="just">
              <a:buFont typeface="Wingdings" panose="05000000000000000000" pitchFamily="2" charset="2"/>
              <a:buChar char="Ø"/>
            </a:pPr>
            <a:r>
              <a:rPr lang="es-CL" sz="1400" dirty="0">
                <a:latin typeface="Calibri" panose="020F0502020204030204" pitchFamily="34" charset="0"/>
              </a:rPr>
              <a:t>Se ha acordado un nuevo mecanismo de cobro basado en la tarifa por </a:t>
            </a:r>
            <a:r>
              <a:rPr lang="es-CL" sz="1400" dirty="0" smtClean="0">
                <a:latin typeface="Calibri" panose="020F0502020204030204" pitchFamily="34" charset="0"/>
              </a:rPr>
              <a:t>pasajero </a:t>
            </a:r>
            <a:r>
              <a:rPr lang="es-CL" sz="1400" dirty="0">
                <a:latin typeface="Calibri" panose="020F0502020204030204" pitchFamily="34" charset="0"/>
              </a:rPr>
              <a:t>con SITA, incluido en RSO y presentado a las aerolíneas. Las líneas aéreas enfrentaron una fuerte oposición respecto de la tarifa establecida en el </a:t>
            </a:r>
            <a:r>
              <a:rPr lang="es-CL" sz="1400" dirty="0" err="1">
                <a:latin typeface="Calibri" panose="020F0502020204030204" pitchFamily="34" charset="0"/>
              </a:rPr>
              <a:t>Balis</a:t>
            </a:r>
            <a:r>
              <a:rPr lang="es-CL" sz="1400" dirty="0">
                <a:latin typeface="Calibri" panose="020F0502020204030204" pitchFamily="34" charset="0"/>
              </a:rPr>
              <a:t> (0,02 UF / </a:t>
            </a:r>
            <a:r>
              <a:rPr lang="es-CL" sz="1400" dirty="0" smtClean="0">
                <a:latin typeface="Calibri" panose="020F0502020204030204" pitchFamily="34" charset="0"/>
              </a:rPr>
              <a:t>Pasajeros de </a:t>
            </a:r>
            <a:r>
              <a:rPr lang="es-CL" sz="1400" dirty="0">
                <a:latin typeface="Calibri" panose="020F0502020204030204" pitchFamily="34" charset="0"/>
              </a:rPr>
              <a:t>salida), que duplica con respecto a la tarifa real.</a:t>
            </a:r>
            <a:endParaRPr lang="en-US" sz="1400" dirty="0">
              <a:latin typeface="Calibri" panose="020F0502020204030204" pitchFamily="34" charset="0"/>
            </a:endParaRPr>
          </a:p>
          <a:p>
            <a:pPr marL="285750" indent="-285750" algn="just">
              <a:buFont typeface="Wingdings" panose="05000000000000000000" pitchFamily="2" charset="2"/>
              <a:buChar char="Ø"/>
            </a:pPr>
            <a:r>
              <a:rPr lang="en-US" sz="1400" dirty="0" smtClean="0">
                <a:latin typeface="Calibri" panose="020F0502020204030204" pitchFamily="34" charset="0"/>
              </a:rPr>
              <a:t>El </a:t>
            </a:r>
            <a:r>
              <a:rPr lang="en-US" sz="1400" dirty="0" err="1" smtClean="0">
                <a:latin typeface="Calibri" panose="020F0502020204030204" pitchFamily="34" charset="0"/>
              </a:rPr>
              <a:t>contrato</a:t>
            </a:r>
            <a:r>
              <a:rPr lang="en-US" sz="1400" dirty="0" smtClean="0">
                <a:latin typeface="Calibri" panose="020F0502020204030204" pitchFamily="34" charset="0"/>
              </a:rPr>
              <a:t> se ha </a:t>
            </a:r>
            <a:r>
              <a:rPr lang="en-US" sz="1400" dirty="0" err="1" smtClean="0">
                <a:latin typeface="Calibri" panose="020F0502020204030204" pitchFamily="34" charset="0"/>
              </a:rPr>
              <a:t>enviado</a:t>
            </a:r>
            <a:r>
              <a:rPr lang="en-US" sz="1400" dirty="0" smtClean="0">
                <a:latin typeface="Calibri" panose="020F0502020204030204" pitchFamily="34" charset="0"/>
              </a:rPr>
              <a:t> a SITA. </a:t>
            </a:r>
            <a:r>
              <a:rPr lang="es-CL" sz="1400" dirty="0">
                <a:latin typeface="Calibri" panose="020F0502020204030204" pitchFamily="34" charset="0"/>
              </a:rPr>
              <a:t>Difícil negociación sobre el riesgo de crédito de las líneas aéreas</a:t>
            </a:r>
            <a:r>
              <a:rPr lang="en-US" sz="1400" dirty="0" smtClean="0">
                <a:latin typeface="Calibri" panose="020F0502020204030204" pitchFamily="34" charset="0"/>
              </a:rPr>
              <a:t>.</a:t>
            </a: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r>
              <a:rPr lang="en-US" sz="1400" dirty="0" smtClean="0">
                <a:latin typeface="Calibri" panose="020F0502020204030204" pitchFamily="34" charset="0"/>
              </a:rPr>
              <a:t>3 </a:t>
            </a:r>
            <a:r>
              <a:rPr lang="en-US" sz="1400" dirty="0" err="1" smtClean="0">
                <a:latin typeface="Calibri" panose="020F0502020204030204" pitchFamily="34" charset="0"/>
              </a:rPr>
              <a:t>opciones</a:t>
            </a:r>
            <a:r>
              <a:rPr lang="en-US" sz="1400" dirty="0" smtClean="0">
                <a:latin typeface="Calibri" panose="020F0502020204030204" pitchFamily="34" charset="0"/>
              </a:rPr>
              <a:t> son </a:t>
            </a:r>
            <a:r>
              <a:rPr lang="en-US" sz="1400" dirty="0" err="1" smtClean="0">
                <a:latin typeface="Calibri" panose="020F0502020204030204" pitchFamily="34" charset="0"/>
              </a:rPr>
              <a:t>revisadas</a:t>
            </a:r>
            <a:r>
              <a:rPr lang="en-US" sz="1400" dirty="0" smtClean="0">
                <a:latin typeface="Calibri" panose="020F0502020204030204" pitchFamily="34" charset="0"/>
              </a:rPr>
              <a:t> con SITA </a:t>
            </a:r>
            <a:r>
              <a:rPr lang="en-US" sz="1400" dirty="0">
                <a:latin typeface="Calibri" panose="020F0502020204030204" pitchFamily="34" charset="0"/>
              </a:rPr>
              <a:t>:</a:t>
            </a: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algn="just"/>
            <a:r>
              <a:rPr lang="en-US" sz="1400" b="1" dirty="0" smtClean="0">
                <a:latin typeface="Calibri" panose="020F0502020204030204" pitchFamily="34" charset="0"/>
              </a:rPr>
              <a:t>La </a:t>
            </a:r>
            <a:r>
              <a:rPr lang="en-US" sz="1400" b="1" dirty="0" err="1" smtClean="0">
                <a:latin typeface="Calibri" panose="020F0502020204030204" pitchFamily="34" charset="0"/>
              </a:rPr>
              <a:t>administración</a:t>
            </a:r>
            <a:r>
              <a:rPr lang="en-US" sz="1400" b="1" dirty="0" smtClean="0">
                <a:latin typeface="Calibri" panose="020F0502020204030204" pitchFamily="34" charset="0"/>
              </a:rPr>
              <a:t> </a:t>
            </a:r>
            <a:r>
              <a:rPr lang="en-US" sz="1400" b="1" dirty="0" err="1" smtClean="0">
                <a:latin typeface="Calibri" panose="020F0502020204030204" pitchFamily="34" charset="0"/>
              </a:rPr>
              <a:t>recomienda</a:t>
            </a:r>
            <a:r>
              <a:rPr lang="en-US" sz="1400" b="1" dirty="0" smtClean="0">
                <a:latin typeface="Calibri" panose="020F0502020204030204" pitchFamily="34" charset="0"/>
              </a:rPr>
              <a:t> la </a:t>
            </a:r>
            <a:r>
              <a:rPr lang="en-US" sz="1400" b="1" dirty="0" err="1" smtClean="0">
                <a:latin typeface="Calibri" panose="020F0502020204030204" pitchFamily="34" charset="0"/>
              </a:rPr>
              <a:t>opción</a:t>
            </a:r>
            <a:r>
              <a:rPr lang="en-US" sz="1400" b="1" dirty="0" smtClean="0">
                <a:latin typeface="Calibri" panose="020F0502020204030204" pitchFamily="34" charset="0"/>
              </a:rPr>
              <a:t> 3</a:t>
            </a:r>
            <a:endParaRPr lang="en-US" sz="1400" b="1" dirty="0">
              <a:latin typeface="Calibri" panose="020F0502020204030204" pitchFamily="34" charset="0"/>
            </a:endParaRPr>
          </a:p>
          <a:p>
            <a:pPr marL="285750" lvl="2" indent="-285750" algn="just">
              <a:buFont typeface="Wingdings" panose="05000000000000000000" pitchFamily="2" charset="2"/>
              <a:buChar char="Ø"/>
            </a:pPr>
            <a:r>
              <a:rPr lang="en-US" sz="1400" dirty="0" err="1" smtClean="0">
                <a:latin typeface="Calibri" panose="020F0502020204030204" pitchFamily="34" charset="0"/>
              </a:rPr>
              <a:t>Equipo</a:t>
            </a:r>
            <a:r>
              <a:rPr lang="en-US" sz="1400" dirty="0" smtClean="0">
                <a:latin typeface="Calibri" panose="020F0502020204030204" pitchFamily="34" charset="0"/>
              </a:rPr>
              <a:t> </a:t>
            </a:r>
            <a:r>
              <a:rPr lang="en-US" sz="1400" dirty="0" err="1" smtClean="0">
                <a:latin typeface="Calibri" panose="020F0502020204030204" pitchFamily="34" charset="0"/>
              </a:rPr>
              <a:t>existente</a:t>
            </a:r>
            <a:r>
              <a:rPr lang="en-US" sz="1400" dirty="0" smtClean="0">
                <a:latin typeface="Calibri" panose="020F0502020204030204" pitchFamily="34" charset="0"/>
              </a:rPr>
              <a:t> se </a:t>
            </a:r>
            <a:r>
              <a:rPr lang="en-US" sz="1400" dirty="0" err="1" smtClean="0">
                <a:latin typeface="Calibri" panose="020F0502020204030204" pitchFamily="34" charset="0"/>
              </a:rPr>
              <a:t>reemplaza</a:t>
            </a:r>
            <a:r>
              <a:rPr lang="en-US" sz="1400" dirty="0" smtClean="0">
                <a:latin typeface="Calibri" panose="020F0502020204030204" pitchFamily="34" charset="0"/>
              </a:rPr>
              <a:t> al final de </a:t>
            </a:r>
            <a:r>
              <a:rPr lang="en-US" sz="1400" dirty="0" err="1" smtClean="0">
                <a:latin typeface="Calibri" panose="020F0502020204030204" pitchFamily="34" charset="0"/>
              </a:rPr>
              <a:t>su</a:t>
            </a:r>
            <a:r>
              <a:rPr lang="en-US" sz="1400" dirty="0" smtClean="0">
                <a:latin typeface="Calibri" panose="020F0502020204030204" pitchFamily="34" charset="0"/>
              </a:rPr>
              <a:t> </a:t>
            </a:r>
            <a:r>
              <a:rPr lang="en-US" sz="1400" dirty="0" err="1" smtClean="0">
                <a:latin typeface="Calibri" panose="020F0502020204030204" pitchFamily="34" charset="0"/>
              </a:rPr>
              <a:t>vida</a:t>
            </a:r>
            <a:r>
              <a:rPr lang="en-US" sz="1400" dirty="0" smtClean="0">
                <a:latin typeface="Calibri" panose="020F0502020204030204" pitchFamily="34" charset="0"/>
              </a:rPr>
              <a:t> </a:t>
            </a:r>
            <a:r>
              <a:rPr lang="en-US" sz="1400" dirty="0" err="1" smtClean="0">
                <a:latin typeface="Calibri" panose="020F0502020204030204" pitchFamily="34" charset="0"/>
              </a:rPr>
              <a:t>útil</a:t>
            </a:r>
            <a:endParaRPr lang="en-US" sz="1400" dirty="0" smtClean="0">
              <a:latin typeface="Calibri" panose="020F0502020204030204" pitchFamily="34" charset="0"/>
            </a:endParaRPr>
          </a:p>
          <a:p>
            <a:pPr marL="285750" lvl="2" indent="-285750" algn="just">
              <a:buFont typeface="Wingdings" panose="05000000000000000000" pitchFamily="2" charset="2"/>
              <a:buChar char="Ø"/>
            </a:pPr>
            <a:r>
              <a:rPr lang="en-US" sz="1400" dirty="0" err="1" smtClean="0">
                <a:latin typeface="Calibri" panose="020F0502020204030204" pitchFamily="34" charset="0"/>
              </a:rPr>
              <a:t>Permite</a:t>
            </a:r>
            <a:r>
              <a:rPr lang="en-US" sz="1400" dirty="0" smtClean="0">
                <a:latin typeface="Calibri" panose="020F0502020204030204" pitchFamily="34" charset="0"/>
              </a:rPr>
              <a:t> </a:t>
            </a:r>
            <a:r>
              <a:rPr lang="en-US" sz="1400" dirty="0" err="1" smtClean="0">
                <a:latin typeface="Calibri" panose="020F0502020204030204" pitchFamily="34" charset="0"/>
              </a:rPr>
              <a:t>introducir</a:t>
            </a:r>
            <a:r>
              <a:rPr lang="en-US" sz="1400" dirty="0" smtClean="0">
                <a:latin typeface="Calibri" panose="020F0502020204030204" pitchFamily="34" charset="0"/>
              </a:rPr>
              <a:t> </a:t>
            </a:r>
            <a:r>
              <a:rPr lang="en-US" sz="1400" dirty="0" err="1" smtClean="0">
                <a:latin typeface="Calibri" panose="020F0502020204030204" pitchFamily="34" charset="0"/>
              </a:rPr>
              <a:t>nuevas</a:t>
            </a:r>
            <a:r>
              <a:rPr lang="en-US" sz="1400" dirty="0" smtClean="0">
                <a:latin typeface="Calibri" panose="020F0502020204030204" pitchFamily="34" charset="0"/>
              </a:rPr>
              <a:t> </a:t>
            </a:r>
            <a:r>
              <a:rPr lang="en-US" sz="1400" dirty="0" err="1" smtClean="0">
                <a:latin typeface="Calibri" panose="020F0502020204030204" pitchFamily="34" charset="0"/>
              </a:rPr>
              <a:t>tecnologías</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el </a:t>
            </a:r>
            <a:r>
              <a:rPr lang="en-US" sz="1400" dirty="0" err="1" smtClean="0">
                <a:latin typeface="Calibri" panose="020F0502020204030204" pitchFamily="34" charset="0"/>
              </a:rPr>
              <a:t>corto</a:t>
            </a:r>
            <a:r>
              <a:rPr lang="en-US" sz="1400" dirty="0" smtClean="0">
                <a:latin typeface="Calibri" panose="020F0502020204030204" pitchFamily="34" charset="0"/>
              </a:rPr>
              <a:t> </a:t>
            </a:r>
            <a:r>
              <a:rPr lang="en-US" sz="1400" dirty="0" err="1" smtClean="0">
                <a:latin typeface="Calibri" panose="020F0502020204030204" pitchFamily="34" charset="0"/>
              </a:rPr>
              <a:t>plazo</a:t>
            </a:r>
            <a:r>
              <a:rPr lang="en-US" sz="1400" dirty="0" smtClean="0">
                <a:latin typeface="Calibri" panose="020F0502020204030204" pitchFamily="34" charset="0"/>
              </a:rPr>
              <a:t> (</a:t>
            </a:r>
            <a:r>
              <a:rPr lang="en-US" sz="1400" dirty="0" err="1" smtClean="0">
                <a:latin typeface="Calibri" panose="020F0502020204030204" pitchFamily="34" charset="0"/>
              </a:rPr>
              <a:t>etiquetas</a:t>
            </a:r>
            <a:r>
              <a:rPr lang="en-US" sz="1400" dirty="0" smtClean="0">
                <a:latin typeface="Calibri" panose="020F0502020204030204" pitchFamily="34" charset="0"/>
              </a:rPr>
              <a:t> self bag,…) lo </a:t>
            </a:r>
            <a:r>
              <a:rPr lang="en-US" sz="1400" dirty="0" err="1" smtClean="0">
                <a:latin typeface="Calibri" panose="020F0502020204030204" pitchFamily="34" charset="0"/>
              </a:rPr>
              <a:t>cual</a:t>
            </a:r>
            <a:r>
              <a:rPr lang="en-US" sz="1400" dirty="0" smtClean="0">
                <a:latin typeface="Calibri" panose="020F0502020204030204" pitchFamily="34" charset="0"/>
              </a:rPr>
              <a:t> </a:t>
            </a:r>
            <a:r>
              <a:rPr lang="en-US" sz="1400" dirty="0" err="1" smtClean="0">
                <a:latin typeface="Calibri" panose="020F0502020204030204" pitchFamily="34" charset="0"/>
              </a:rPr>
              <a:t>será</a:t>
            </a:r>
            <a:r>
              <a:rPr lang="en-US" sz="1400" dirty="0" smtClean="0">
                <a:latin typeface="Calibri" panose="020F0502020204030204" pitchFamily="34" charset="0"/>
              </a:rPr>
              <a:t> </a:t>
            </a:r>
            <a:r>
              <a:rPr lang="en-US" sz="1400" dirty="0" err="1" smtClean="0">
                <a:latin typeface="Calibri" panose="020F0502020204030204" pitchFamily="34" charset="0"/>
              </a:rPr>
              <a:t>más</a:t>
            </a:r>
            <a:r>
              <a:rPr lang="en-US" sz="1400" dirty="0" smtClean="0">
                <a:latin typeface="Calibri" panose="020F0502020204030204" pitchFamily="34" charset="0"/>
              </a:rPr>
              <a:t> </a:t>
            </a:r>
            <a:r>
              <a:rPr lang="en-US" sz="1400" dirty="0" err="1" smtClean="0">
                <a:latin typeface="Calibri" panose="020F0502020204030204" pitchFamily="34" charset="0"/>
              </a:rPr>
              <a:t>difícil</a:t>
            </a:r>
            <a:r>
              <a:rPr lang="en-US" sz="1400" dirty="0" smtClean="0">
                <a:latin typeface="Calibri" panose="020F0502020204030204" pitchFamily="34" charset="0"/>
              </a:rPr>
              <a:t> con un </a:t>
            </a:r>
            <a:r>
              <a:rPr lang="en-US" sz="1400" dirty="0" err="1" smtClean="0">
                <a:latin typeface="Calibri" panose="020F0502020204030204" pitchFamily="34" charset="0"/>
              </a:rPr>
              <a:t>contrato</a:t>
            </a:r>
            <a:r>
              <a:rPr lang="en-US" sz="1400" dirty="0" smtClean="0">
                <a:latin typeface="Calibri" panose="020F0502020204030204" pitchFamily="34" charset="0"/>
              </a:rPr>
              <a:t> a </a:t>
            </a:r>
            <a:r>
              <a:rPr lang="en-US" sz="1400" dirty="0" err="1" smtClean="0">
                <a:latin typeface="Calibri" panose="020F0502020204030204" pitchFamily="34" charset="0"/>
              </a:rPr>
              <a:t>corto</a:t>
            </a:r>
            <a:r>
              <a:rPr lang="en-US" sz="1400" dirty="0" smtClean="0">
                <a:latin typeface="Calibri" panose="020F0502020204030204" pitchFamily="34" charset="0"/>
              </a:rPr>
              <a:t> </a:t>
            </a:r>
            <a:r>
              <a:rPr lang="en-US" sz="1400" dirty="0" err="1" smtClean="0">
                <a:latin typeface="Calibri" panose="020F0502020204030204" pitchFamily="34" charset="0"/>
              </a:rPr>
              <a:t>plazo</a:t>
            </a:r>
            <a:r>
              <a:rPr lang="en-US" sz="1400" dirty="0" smtClean="0">
                <a:latin typeface="Calibri" panose="020F0502020204030204" pitchFamily="34" charset="0"/>
              </a:rPr>
              <a:t>.</a:t>
            </a:r>
          </a:p>
          <a:p>
            <a:pPr marL="285750" lvl="2" indent="-285750" algn="just">
              <a:buFont typeface="Wingdings" panose="05000000000000000000" pitchFamily="2" charset="2"/>
              <a:buChar char="Ø"/>
            </a:pPr>
            <a:r>
              <a:rPr lang="en-US" sz="1400" dirty="0" smtClean="0">
                <a:latin typeface="Calibri" panose="020F0502020204030204" pitchFamily="34" charset="0"/>
              </a:rPr>
              <a:t>La </a:t>
            </a:r>
            <a:r>
              <a:rPr lang="en-US" sz="1400" dirty="0" err="1" smtClean="0">
                <a:latin typeface="Calibri" panose="020F0502020204030204" pitchFamily="34" charset="0"/>
              </a:rPr>
              <a:t>opción</a:t>
            </a:r>
            <a:r>
              <a:rPr lang="en-US" sz="1400" dirty="0" smtClean="0">
                <a:latin typeface="Calibri" panose="020F0502020204030204" pitchFamily="34" charset="0"/>
              </a:rPr>
              <a:t> de 41 </a:t>
            </a:r>
            <a:r>
              <a:rPr lang="en-US" sz="1400" dirty="0" err="1" smtClean="0">
                <a:latin typeface="Calibri" panose="020F0502020204030204" pitchFamily="34" charset="0"/>
              </a:rPr>
              <a:t>meses</a:t>
            </a:r>
            <a:r>
              <a:rPr lang="en-US" sz="1400" dirty="0" smtClean="0">
                <a:latin typeface="Calibri" panose="020F0502020204030204" pitchFamily="34" charset="0"/>
              </a:rPr>
              <a:t> </a:t>
            </a:r>
            <a:r>
              <a:rPr lang="en-US" sz="1400" dirty="0" err="1" smtClean="0">
                <a:latin typeface="Calibri" panose="020F0502020204030204" pitchFamily="34" charset="0"/>
              </a:rPr>
              <a:t>permite</a:t>
            </a:r>
            <a:r>
              <a:rPr lang="en-US" sz="1400" dirty="0" smtClean="0">
                <a:latin typeface="Calibri" panose="020F0502020204030204" pitchFamily="34" charset="0"/>
              </a:rPr>
              <a:t> </a:t>
            </a:r>
            <a:r>
              <a:rPr lang="en-US" sz="1400" dirty="0" err="1" smtClean="0">
                <a:latin typeface="Calibri" panose="020F0502020204030204" pitchFamily="34" charset="0"/>
              </a:rPr>
              <a:t>licitar</a:t>
            </a:r>
            <a:r>
              <a:rPr lang="en-US" sz="1400" dirty="0" smtClean="0">
                <a:latin typeface="Calibri" panose="020F0502020204030204" pitchFamily="34" charset="0"/>
              </a:rPr>
              <a:t> </a:t>
            </a:r>
            <a:r>
              <a:rPr lang="en-US" sz="1400" dirty="0" err="1" smtClean="0">
                <a:latin typeface="Calibri" panose="020F0502020204030204" pitchFamily="34" charset="0"/>
              </a:rPr>
              <a:t>soluciones</a:t>
            </a:r>
            <a:r>
              <a:rPr lang="en-US" sz="1400" dirty="0" smtClean="0">
                <a:latin typeface="Calibri" panose="020F0502020204030204" pitchFamily="34" charset="0"/>
              </a:rPr>
              <a:t> </a:t>
            </a:r>
            <a:r>
              <a:rPr lang="en-US" sz="1400" dirty="0" err="1" smtClean="0">
                <a:latin typeface="Calibri" panose="020F0502020204030204" pitchFamily="34" charset="0"/>
              </a:rPr>
              <a:t>tecnicas</a:t>
            </a:r>
            <a:r>
              <a:rPr lang="en-US" sz="1400" dirty="0" smtClean="0">
                <a:latin typeface="Calibri" panose="020F0502020204030204" pitchFamily="34" charset="0"/>
              </a:rPr>
              <a:t> para el T2 y el </a:t>
            </a:r>
            <a:r>
              <a:rPr lang="en-US" sz="1400" dirty="0">
                <a:latin typeface="Calibri" panose="020F0502020204030204" pitchFamily="34" charset="0"/>
              </a:rPr>
              <a:t>T1 </a:t>
            </a:r>
            <a:r>
              <a:rPr lang="en-US" sz="1400" dirty="0" err="1" smtClean="0">
                <a:latin typeface="Calibri" panose="020F0502020204030204" pitchFamily="34" charset="0"/>
              </a:rPr>
              <a:t>permitiendo</a:t>
            </a:r>
            <a:r>
              <a:rPr lang="en-US" sz="1400" dirty="0" smtClean="0">
                <a:latin typeface="Calibri" panose="020F0502020204030204" pitchFamily="34" charset="0"/>
              </a:rPr>
              <a:t> que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cambios</a:t>
            </a:r>
            <a:r>
              <a:rPr lang="en-US" sz="1400" dirty="0" smtClean="0">
                <a:latin typeface="Calibri" panose="020F0502020204030204" pitchFamily="34" charset="0"/>
              </a:rPr>
              <a:t> </a:t>
            </a:r>
            <a:r>
              <a:rPr lang="en-US" sz="1400" dirty="0" err="1" smtClean="0">
                <a:latin typeface="Calibri" panose="020F0502020204030204" pitchFamily="34" charset="0"/>
              </a:rPr>
              <a:t>en</a:t>
            </a:r>
            <a:r>
              <a:rPr lang="en-US" sz="1400" dirty="0" smtClean="0">
                <a:latin typeface="Calibri" panose="020F0502020204030204" pitchFamily="34" charset="0"/>
              </a:rPr>
              <a:t> </a:t>
            </a:r>
            <a:r>
              <a:rPr lang="en-US" sz="1400" dirty="0">
                <a:latin typeface="Calibri" panose="020F0502020204030204" pitchFamily="34" charset="0"/>
              </a:rPr>
              <a:t>T1 </a:t>
            </a:r>
            <a:r>
              <a:rPr lang="en-US" sz="1400" dirty="0" smtClean="0">
                <a:latin typeface="Calibri" panose="020F0502020204030204" pitchFamily="34" charset="0"/>
              </a:rPr>
              <a:t> </a:t>
            </a:r>
            <a:r>
              <a:rPr lang="en-US" sz="1400" dirty="0" err="1" smtClean="0">
                <a:latin typeface="Calibri" panose="020F0502020204030204" pitchFamily="34" charset="0"/>
              </a:rPr>
              <a:t>tomen</a:t>
            </a:r>
            <a:r>
              <a:rPr lang="en-US" sz="1400" dirty="0" smtClean="0">
                <a:latin typeface="Calibri" panose="020F0502020204030204" pitchFamily="34" charset="0"/>
              </a:rPr>
              <a:t> </a:t>
            </a:r>
            <a:r>
              <a:rPr lang="en-US" sz="1400" dirty="0" err="1" smtClean="0">
                <a:latin typeface="Calibri" panose="020F0502020204030204" pitchFamily="34" charset="0"/>
              </a:rPr>
              <a:t>lugar</a:t>
            </a:r>
            <a:r>
              <a:rPr lang="en-US" sz="1400" dirty="0" smtClean="0">
                <a:latin typeface="Calibri" panose="020F0502020204030204" pitchFamily="34" charset="0"/>
              </a:rPr>
              <a:t> </a:t>
            </a:r>
            <a:r>
              <a:rPr lang="en-US" sz="1400" dirty="0" err="1" smtClean="0">
                <a:latin typeface="Calibri" panose="020F0502020204030204" pitchFamily="34" charset="0"/>
              </a:rPr>
              <a:t>cuando</a:t>
            </a:r>
            <a:r>
              <a:rPr lang="en-US" sz="1400" dirty="0">
                <a:latin typeface="Calibri" panose="020F0502020204030204" pitchFamily="34" charset="0"/>
              </a:rPr>
              <a:t> </a:t>
            </a:r>
            <a:r>
              <a:rPr lang="en-US" sz="1400" dirty="0" smtClean="0">
                <a:latin typeface="Calibri" panose="020F0502020204030204" pitchFamily="34" charset="0"/>
              </a:rPr>
              <a:t>el </a:t>
            </a:r>
            <a:r>
              <a:rPr lang="en-US" sz="1400" dirty="0">
                <a:latin typeface="Calibri" panose="020F0502020204030204" pitchFamily="34" charset="0"/>
              </a:rPr>
              <a:t>T2 </a:t>
            </a:r>
            <a:r>
              <a:rPr lang="en-US" sz="1400" dirty="0" smtClean="0">
                <a:latin typeface="Calibri" panose="020F0502020204030204" pitchFamily="34" charset="0"/>
              </a:rPr>
              <a:t>se </a:t>
            </a:r>
            <a:r>
              <a:rPr lang="en-US" sz="1400" dirty="0" err="1" smtClean="0">
                <a:latin typeface="Calibri" panose="020F0502020204030204" pitchFamily="34" charset="0"/>
              </a:rPr>
              <a:t>abra</a:t>
            </a:r>
            <a:r>
              <a:rPr lang="en-US" sz="1400" dirty="0" smtClean="0">
                <a:latin typeface="Calibri" panose="020F0502020204030204" pitchFamily="34" charset="0"/>
              </a:rPr>
              <a:t> (</a:t>
            </a:r>
            <a:r>
              <a:rPr lang="en-US" sz="1400" dirty="0" err="1" smtClean="0">
                <a:latin typeface="Calibri" panose="020F0502020204030204" pitchFamily="34" charset="0"/>
              </a:rPr>
              <a:t>menos</a:t>
            </a:r>
            <a:r>
              <a:rPr lang="en-US" sz="1400" dirty="0" smtClean="0">
                <a:latin typeface="Calibri" panose="020F0502020204030204" pitchFamily="34" charset="0"/>
              </a:rPr>
              <a:t> </a:t>
            </a:r>
            <a:r>
              <a:rPr lang="en-US" sz="1400" dirty="0" err="1" smtClean="0">
                <a:latin typeface="Calibri" panose="020F0502020204030204" pitchFamily="34" charset="0"/>
              </a:rPr>
              <a:t>saturación</a:t>
            </a:r>
            <a:r>
              <a:rPr lang="en-US" sz="1400" dirty="0" smtClean="0">
                <a:latin typeface="Calibri" panose="020F0502020204030204" pitchFamily="34" charset="0"/>
              </a:rPr>
              <a:t>)</a:t>
            </a:r>
            <a:endParaRPr lang="en-US"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Independientemente de la licitación, se puede lograr un acuerdo con SITA para proporcionar equipos para los </a:t>
            </a:r>
            <a:r>
              <a:rPr lang="es-CL" sz="1400" dirty="0" smtClean="0">
                <a:latin typeface="Calibri" panose="020F0502020204030204" pitchFamily="34" charset="0"/>
              </a:rPr>
              <a:t>embarcaderos que </a:t>
            </a:r>
            <a:r>
              <a:rPr lang="es-CL" sz="1400" dirty="0">
                <a:latin typeface="Calibri" panose="020F0502020204030204" pitchFamily="34" charset="0"/>
              </a:rPr>
              <a:t>se abrirán en 2018 y 2019 (en caso de que el proveedor no sea SITA para </a:t>
            </a:r>
            <a:r>
              <a:rPr lang="es-CL" sz="1400" dirty="0" smtClean="0">
                <a:latin typeface="Calibri" panose="020F0502020204030204" pitchFamily="34" charset="0"/>
              </a:rPr>
              <a:t>el T2</a:t>
            </a:r>
            <a:r>
              <a:rPr lang="es-CL" sz="1400" dirty="0">
                <a:latin typeface="Calibri" panose="020F0502020204030204" pitchFamily="34" charset="0"/>
              </a:rPr>
              <a:t>, se realizarán cambios en </a:t>
            </a:r>
            <a:r>
              <a:rPr lang="es-CL" sz="1400" dirty="0" smtClean="0">
                <a:latin typeface="Calibri" panose="020F0502020204030204" pitchFamily="34" charset="0"/>
              </a:rPr>
              <a:t>embarcaderos </a:t>
            </a:r>
            <a:r>
              <a:rPr lang="es-CL" sz="1400" dirty="0">
                <a:latin typeface="Calibri" panose="020F0502020204030204" pitchFamily="34" charset="0"/>
              </a:rPr>
              <a:t>en 2020, inversión limitada a las puertas de embarque correspondientes).</a:t>
            </a:r>
            <a:endParaRPr lang="en-US" sz="1400" b="1" dirty="0">
              <a:latin typeface="Calibri" panose="020F0502020204030204" pitchFamily="34" charset="0"/>
            </a:endParaRPr>
          </a:p>
          <a:p>
            <a:pPr marL="285750" indent="-285750" algn="just">
              <a:buFont typeface="Wingdings" panose="05000000000000000000" pitchFamily="2" charset="2"/>
              <a:buChar char="Ø"/>
            </a:pPr>
            <a:endParaRPr lang="en-US" sz="1400" b="1" dirty="0">
              <a:latin typeface="Calibri" panose="020F0502020204030204"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064568" y="2708920"/>
            <a:ext cx="5048250" cy="1152525"/>
          </a:xfrm>
          <a:prstGeom prst="rect">
            <a:avLst/>
          </a:prstGeom>
          <a:noFill/>
          <a:ln w="9525">
            <a:noFill/>
            <a:miter lim="800000"/>
            <a:headEnd/>
            <a:tailEnd/>
          </a:ln>
          <a:effectLst/>
        </p:spPr>
      </p:pic>
    </p:spTree>
    <p:extLst>
      <p:ext uri="{BB962C8B-B14F-4D97-AF65-F5344CB8AC3E}">
        <p14:creationId xmlns:p14="http://schemas.microsoft.com/office/powerpoint/2010/main" val="3367207906"/>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6696075"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a:t>
            </a:r>
            <a:r>
              <a:rPr lang="es-CL" sz="2000" b="1" kern="0" dirty="0" smtClean="0">
                <a:solidFill>
                  <a:srgbClr val="004C97"/>
                </a:solidFill>
                <a:latin typeface="Calibri" panose="020F0502020204030204"/>
                <a:cs typeface="Calibri" pitchFamily="34" charset="0"/>
              </a:rPr>
              <a:t>y trabajadores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2" y="2708598"/>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2152541672"/>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a:cs typeface="Arial"/>
              </a:rPr>
              <a:t>BHS	</a:t>
            </a:r>
            <a:endParaRPr lang="fr-FR" sz="2000" dirty="0">
              <a:cs typeface="Arial"/>
            </a:endParaRPr>
          </a:p>
        </p:txBody>
      </p:sp>
      <p:sp>
        <p:nvSpPr>
          <p:cNvPr id="6" name="Rectangle 5"/>
          <p:cNvSpPr/>
          <p:nvPr/>
        </p:nvSpPr>
        <p:spPr>
          <a:xfrm>
            <a:off x="548038" y="836712"/>
            <a:ext cx="8562156" cy="4401205"/>
          </a:xfrm>
          <a:prstGeom prst="rect">
            <a:avLst/>
          </a:prstGeom>
        </p:spPr>
        <p:txBody>
          <a:bodyPr wrap="square">
            <a:spAutoFit/>
          </a:bodyPr>
          <a:lstStyle/>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Los trabajos de mejora de BHS están en espera debido a aspectos técnicos (integración de los equipos de seguridad) y responsabilidad de DGAC en la operación de nuevas instalaciones</a:t>
            </a:r>
            <a:endParaRPr lang="en-US"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Según la tendencia actual, las obras </a:t>
            </a:r>
            <a:r>
              <a:rPr lang="es-CL" sz="1400" dirty="0" smtClean="0">
                <a:latin typeface="Calibri" panose="020F0502020204030204" pitchFamily="34" charset="0"/>
              </a:rPr>
              <a:t>seguirán hasta noviembre</a:t>
            </a:r>
            <a:endParaRPr lang="en-US"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NP ha declarado claramente que no recibirá el sistema hasta que las obras se hayan completado con éxito</a:t>
            </a:r>
            <a:endParaRPr lang="en-US"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Parece que </a:t>
            </a:r>
            <a:r>
              <a:rPr lang="es-CL" sz="1400" dirty="0" smtClean="0">
                <a:latin typeface="Calibri" panose="020F0502020204030204" pitchFamily="34" charset="0"/>
              </a:rPr>
              <a:t>el MOP </a:t>
            </a:r>
            <a:r>
              <a:rPr lang="es-CL" sz="1400" dirty="0">
                <a:latin typeface="Calibri" panose="020F0502020204030204" pitchFamily="34" charset="0"/>
              </a:rPr>
              <a:t>no puede implementar una solución por </a:t>
            </a:r>
            <a:r>
              <a:rPr lang="es-CL" sz="1400" dirty="0" smtClean="0">
                <a:latin typeface="Calibri" panose="020F0502020204030204" pitchFamily="34" charset="0"/>
              </a:rPr>
              <a:t>lo </a:t>
            </a:r>
            <a:r>
              <a:rPr lang="es-CL" sz="1400" dirty="0">
                <a:latin typeface="Calibri" panose="020F0502020204030204" pitchFamily="34" charset="0"/>
              </a:rPr>
              <a:t>cual SCL continuaría asumiendo los trabajos hasta su finalización.</a:t>
            </a:r>
            <a:endParaRPr lang="en-US" sz="1400" dirty="0">
              <a:latin typeface="Calibri" panose="020F0502020204030204" pitchFamily="34" charset="0"/>
            </a:endParaRPr>
          </a:p>
          <a:p>
            <a:pPr marL="285750" indent="-285750" algn="just">
              <a:buFont typeface="Wingdings" panose="05000000000000000000" pitchFamily="2" charset="2"/>
              <a:buChar char="Ø"/>
            </a:pPr>
            <a:r>
              <a:rPr lang="es-CL" sz="1400" b="1" dirty="0">
                <a:latin typeface="Calibri" panose="020F0502020204030204" pitchFamily="34" charset="0"/>
              </a:rPr>
              <a:t>Propuesta de camino a seguir</a:t>
            </a:r>
            <a:r>
              <a:rPr lang="en-US" sz="1400" dirty="0" smtClean="0">
                <a:latin typeface="Calibri" panose="020F0502020204030204" pitchFamily="34" charset="0"/>
              </a:rPr>
              <a:t>:</a:t>
            </a:r>
            <a:endParaRPr lang="en-US" sz="1400" dirty="0">
              <a:latin typeface="Calibri" panose="020F0502020204030204" pitchFamily="34" charset="0"/>
            </a:endParaRPr>
          </a:p>
          <a:p>
            <a:pPr marL="742950" lvl="1" indent="-285750" algn="just">
              <a:buFont typeface="Courier New" panose="02070309020205020404" pitchFamily="49" charset="0"/>
              <a:buChar char="o"/>
            </a:pPr>
            <a:r>
              <a:rPr lang="es-CL" sz="1400" dirty="0">
                <a:latin typeface="Calibri" panose="020F0502020204030204" pitchFamily="34" charset="0"/>
              </a:rPr>
              <a:t>NP se encargará del mantenimiento y operación de todos los sistemas operativos </a:t>
            </a:r>
            <a:r>
              <a:rPr lang="es-CL" sz="1400" dirty="0" smtClean="0">
                <a:latin typeface="Calibri" panose="020F0502020204030204" pitchFamily="34" charset="0"/>
              </a:rPr>
              <a:t>incluyendo:</a:t>
            </a:r>
            <a:endParaRPr lang="es-CL" sz="1400" dirty="0">
              <a:latin typeface="Calibri" panose="020F0502020204030204" pitchFamily="34" charset="0"/>
            </a:endParaRPr>
          </a:p>
          <a:p>
            <a:pPr lvl="1" algn="just"/>
            <a:r>
              <a:rPr lang="es-CL" sz="1400" dirty="0" smtClean="0">
                <a:latin typeface="Calibri" panose="020F0502020204030204" pitchFamily="34" charset="0"/>
              </a:rPr>
              <a:t>- Carruseles </a:t>
            </a:r>
            <a:r>
              <a:rPr lang="es-CL" sz="1400" dirty="0">
                <a:latin typeface="Calibri" panose="020F0502020204030204" pitchFamily="34" charset="0"/>
              </a:rPr>
              <a:t>de entrega de equipaje</a:t>
            </a:r>
          </a:p>
          <a:p>
            <a:pPr lvl="1" algn="just"/>
            <a:r>
              <a:rPr lang="es-CL" sz="1400" dirty="0" smtClean="0">
                <a:latin typeface="Calibri" panose="020F0502020204030204" pitchFamily="34" charset="0"/>
              </a:rPr>
              <a:t>- Área </a:t>
            </a:r>
            <a:r>
              <a:rPr lang="es-CL" sz="1400" dirty="0">
                <a:latin typeface="Calibri" panose="020F0502020204030204" pitchFamily="34" charset="0"/>
              </a:rPr>
              <a:t>nacional de </a:t>
            </a:r>
            <a:r>
              <a:rPr lang="es-CL" sz="1400" dirty="0" err="1">
                <a:latin typeface="Calibri" panose="020F0502020204030204" pitchFamily="34" charset="0"/>
              </a:rPr>
              <a:t>check</a:t>
            </a:r>
            <a:r>
              <a:rPr lang="es-CL" sz="1400" dirty="0">
                <a:latin typeface="Calibri" panose="020F0502020204030204" pitchFamily="34" charset="0"/>
              </a:rPr>
              <a:t>-in (SKY)</a:t>
            </a:r>
          </a:p>
          <a:p>
            <a:pPr lvl="1" algn="just"/>
            <a:r>
              <a:rPr lang="es-CL" sz="1400" dirty="0" smtClean="0">
                <a:latin typeface="Calibri" panose="020F0502020204030204" pitchFamily="34" charset="0"/>
              </a:rPr>
              <a:t>- Nuevo </a:t>
            </a:r>
            <a:r>
              <a:rPr lang="es-CL" sz="1400" dirty="0">
                <a:latin typeface="Calibri" panose="020F0502020204030204" pitchFamily="34" charset="0"/>
              </a:rPr>
              <a:t>registro Premium</a:t>
            </a:r>
          </a:p>
          <a:p>
            <a:pPr marL="742950" lvl="1" indent="-285750" algn="just">
              <a:buFont typeface="Courier New" panose="02070309020205020404" pitchFamily="49" charset="0"/>
              <a:buChar char="o"/>
            </a:pPr>
            <a:r>
              <a:rPr lang="es-CL" sz="1400" dirty="0">
                <a:latin typeface="Calibri" panose="020F0502020204030204" pitchFamily="34" charset="0"/>
              </a:rPr>
              <a:t>NP paga por el alquiler de las nuevas máquinas de cribado y su correspondiente mantenimiento, aunque no estarán en pleno funcionamiento (obligación de BALI)</a:t>
            </a:r>
          </a:p>
          <a:p>
            <a:pPr marL="742950" lvl="1" indent="-285750" algn="just">
              <a:buFont typeface="Courier New" panose="02070309020205020404" pitchFamily="49" charset="0"/>
              <a:buChar char="o"/>
            </a:pPr>
            <a:r>
              <a:rPr lang="es-CL" sz="1400" dirty="0">
                <a:latin typeface="Calibri" panose="020F0502020204030204" pitchFamily="34" charset="0"/>
              </a:rPr>
              <a:t>Para el resto de BHS, la solución se acordará con MOP basándose en el principio de que NP asume la responsabilidad del equipo operativo, posponiendo la responsabilidad total del sistema para la finalización de las obras.</a:t>
            </a:r>
          </a:p>
          <a:p>
            <a:pPr marL="742950" lvl="1" indent="-285750" algn="just">
              <a:buFont typeface="Courier New" panose="02070309020205020404" pitchFamily="49" charset="0"/>
              <a:buChar char="o"/>
            </a:pPr>
            <a:r>
              <a:rPr lang="es-CL" sz="1400" dirty="0">
                <a:latin typeface="Calibri" panose="020F0502020204030204" pitchFamily="34" charset="0"/>
              </a:rPr>
              <a:t>Todos los costos generados por retrasos en las obras (mantenimiento de máquinas </a:t>
            </a:r>
            <a:r>
              <a:rPr lang="es-CL" sz="1400" dirty="0" err="1">
                <a:latin typeface="Calibri" panose="020F0502020204030204" pitchFamily="34" charset="0"/>
              </a:rPr>
              <a:t>Xray</a:t>
            </a:r>
            <a:r>
              <a:rPr lang="es-CL" sz="1400" dirty="0">
                <a:latin typeface="Calibri" panose="020F0502020204030204" pitchFamily="34" charset="0"/>
              </a:rPr>
              <a:t> existente, fuerza de trabajo para el registro de </a:t>
            </a:r>
            <a:r>
              <a:rPr lang="es-CL" sz="1400" dirty="0" err="1">
                <a:latin typeface="Calibri" panose="020F0502020204030204" pitchFamily="34" charset="0"/>
              </a:rPr>
              <a:t>Sky</a:t>
            </a:r>
            <a:r>
              <a:rPr lang="es-CL" sz="1400" dirty="0">
                <a:latin typeface="Calibri" panose="020F0502020204030204" pitchFamily="34" charset="0"/>
              </a:rPr>
              <a:t>, ...) deben ser asumidos completamente por SCL o MOP, así como también todos los costos relacionados con la finalización de las obras.</a:t>
            </a:r>
            <a:endParaRPr lang="en-US" sz="1400" dirty="0">
              <a:latin typeface="Calibri" panose="020F0502020204030204" pitchFamily="34" charset="0"/>
            </a:endParaRPr>
          </a:p>
        </p:txBody>
      </p:sp>
    </p:spTree>
    <p:extLst>
      <p:ext uri="{BB962C8B-B14F-4D97-AF65-F5344CB8AC3E}">
        <p14:creationId xmlns:p14="http://schemas.microsoft.com/office/powerpoint/2010/main" val="3734814981"/>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6696075"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2" y="3068638"/>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3365763137"/>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smtClean="0">
                <a:cs typeface="Arial"/>
              </a:rPr>
              <a:t>Llamado</a:t>
            </a:r>
            <a:r>
              <a:rPr lang="en-US" sz="2000" dirty="0" smtClean="0">
                <a:cs typeface="Arial"/>
              </a:rPr>
              <a:t> de capital</a:t>
            </a:r>
            <a:endParaRPr lang="en-US" sz="2000" dirty="0">
              <a:cs typeface="Arial"/>
            </a:endParaRPr>
          </a:p>
        </p:txBody>
      </p:sp>
      <p:sp>
        <p:nvSpPr>
          <p:cNvPr id="6" name="Rectangle 5"/>
          <p:cNvSpPr/>
          <p:nvPr/>
        </p:nvSpPr>
        <p:spPr>
          <a:xfrm>
            <a:off x="529348" y="764704"/>
            <a:ext cx="8562156" cy="6124754"/>
          </a:xfrm>
          <a:prstGeom prst="rect">
            <a:avLst/>
          </a:prstGeom>
        </p:spPr>
        <p:txBody>
          <a:bodyPr wrap="square">
            <a:spAutoFit/>
          </a:bodyPr>
          <a:lstStyle/>
          <a:p>
            <a:pPr marL="285750" indent="-285750" algn="just">
              <a:buFont typeface="Wingdings" panose="05000000000000000000" pitchFamily="2" charset="2"/>
              <a:buChar char="Ø"/>
            </a:pPr>
            <a:r>
              <a:rPr lang="en-US" sz="1400" b="1" dirty="0" smtClean="0">
                <a:latin typeface="Calibri" panose="020F0502020204030204" pitchFamily="34" charset="0"/>
              </a:rPr>
              <a:t>De </a:t>
            </a:r>
            <a:r>
              <a:rPr lang="en-US" sz="1400" b="1" dirty="0" err="1" smtClean="0">
                <a:latin typeface="Calibri" panose="020F0502020204030204" pitchFamily="34" charset="0"/>
              </a:rPr>
              <a:t>acuerdo</a:t>
            </a:r>
            <a:r>
              <a:rPr lang="en-US" sz="1400" b="1" dirty="0" smtClean="0">
                <a:latin typeface="Calibri" panose="020F0502020204030204" pitchFamily="34" charset="0"/>
              </a:rPr>
              <a:t> al ultimo BP</a:t>
            </a:r>
            <a:r>
              <a:rPr lang="en-US" sz="1400" b="1" dirty="0">
                <a:latin typeface="Calibri" panose="020F0502020204030204" pitchFamily="34" charset="0"/>
              </a:rPr>
              <a:t>:</a:t>
            </a:r>
          </a:p>
          <a:p>
            <a:pPr marL="742950" lvl="1" indent="-285750" algn="just">
              <a:buFont typeface="Wingdings" panose="05000000000000000000" pitchFamily="2" charset="2"/>
              <a:buChar char="Ø"/>
            </a:pPr>
            <a:r>
              <a:rPr lang="es-CL" sz="1400" dirty="0">
                <a:latin typeface="Calibri" panose="020F0502020204030204" pitchFamily="34" charset="0"/>
              </a:rPr>
              <a:t>Necesidades adicionales de capital en noviembre de 2015 (</a:t>
            </a:r>
            <a:r>
              <a:rPr lang="es-CL" sz="1400" dirty="0" smtClean="0">
                <a:latin typeface="Calibri" panose="020F0502020204030204" pitchFamily="34" charset="0"/>
              </a:rPr>
              <a:t>5000M de pesos </a:t>
            </a:r>
            <a:r>
              <a:rPr lang="es-CL" sz="1400" dirty="0">
                <a:latin typeface="Calibri" panose="020F0502020204030204" pitchFamily="34" charset="0"/>
              </a:rPr>
              <a:t>= 7,5MUSD) para hacer frente a las necesidades de diciembre</a:t>
            </a:r>
          </a:p>
          <a:p>
            <a:pPr marL="742950" lvl="1" indent="-285750" algn="just">
              <a:buFont typeface="Wingdings" panose="05000000000000000000" pitchFamily="2" charset="2"/>
              <a:buChar char="Ø"/>
            </a:pPr>
            <a:r>
              <a:rPr lang="es-CL" sz="1400" dirty="0">
                <a:latin typeface="Calibri" panose="020F0502020204030204" pitchFamily="34" charset="0"/>
              </a:rPr>
              <a:t>Necesidades adicionales de capital en diciembre de 2015 (</a:t>
            </a:r>
            <a:r>
              <a:rPr lang="es-CL" sz="1400" dirty="0" smtClean="0">
                <a:latin typeface="Calibri" panose="020F0502020204030204" pitchFamily="34" charset="0"/>
              </a:rPr>
              <a:t>10000M de pesos </a:t>
            </a:r>
            <a:r>
              <a:rPr lang="es-CL" sz="1400" dirty="0">
                <a:latin typeface="Calibri" panose="020F0502020204030204" pitchFamily="34" charset="0"/>
              </a:rPr>
              <a:t>= 15 MUSD) para hacer frente a las necesidades de enero</a:t>
            </a:r>
          </a:p>
          <a:p>
            <a:pPr marL="742950" lvl="1" indent="-285750" algn="just">
              <a:buFont typeface="Wingdings" panose="05000000000000000000" pitchFamily="2" charset="2"/>
              <a:buChar char="Ø"/>
            </a:pPr>
            <a:r>
              <a:rPr lang="es-CL" sz="1400" dirty="0">
                <a:latin typeface="Calibri" panose="020F0502020204030204" pitchFamily="34" charset="0"/>
              </a:rPr>
              <a:t>La mitad </a:t>
            </a:r>
            <a:r>
              <a:rPr lang="es-CL" sz="1400" dirty="0" smtClean="0">
                <a:latin typeface="Calibri" panose="020F0502020204030204" pitchFamily="34" charset="0"/>
              </a:rPr>
              <a:t>del capital </a:t>
            </a:r>
            <a:r>
              <a:rPr lang="es-CL" sz="1400" dirty="0">
                <a:latin typeface="Calibri" panose="020F0502020204030204" pitchFamily="34" charset="0"/>
              </a:rPr>
              <a:t>no </a:t>
            </a:r>
            <a:r>
              <a:rPr lang="es-CL" sz="1400" dirty="0" smtClean="0">
                <a:latin typeface="Calibri" panose="020F0502020204030204" pitchFamily="34" charset="0"/>
              </a:rPr>
              <a:t>pagado </a:t>
            </a:r>
            <a:r>
              <a:rPr lang="es-CL" sz="1400" dirty="0">
                <a:latin typeface="Calibri" panose="020F0502020204030204" pitchFamily="34" charset="0"/>
              </a:rPr>
              <a:t>se necesita antes del 31 de enero de 2016</a:t>
            </a: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algn="just"/>
            <a:endParaRPr lang="en-US" sz="1400" b="1" dirty="0">
              <a:latin typeface="Calibri" panose="020F0502020204030204" pitchFamily="34" charset="0"/>
            </a:endParaRPr>
          </a:p>
          <a:p>
            <a:pPr marL="285750" indent="-285750" algn="just">
              <a:buFont typeface="Wingdings" panose="05000000000000000000" pitchFamily="2" charset="2"/>
              <a:buChar char="Ø"/>
            </a:pPr>
            <a:r>
              <a:rPr lang="es-CL" sz="1400" b="1" dirty="0">
                <a:latin typeface="Calibri" panose="020F0502020204030204" pitchFamily="34" charset="0"/>
              </a:rPr>
              <a:t>NP enfrenta incertidumbre con respecto a sus ingresos operacionales en el cuarto trimestre de 2015</a:t>
            </a:r>
            <a:r>
              <a:rPr lang="en-US" sz="1400" b="1" dirty="0" smtClean="0">
                <a:latin typeface="Calibri" panose="020F0502020204030204" pitchFamily="34" charset="0"/>
              </a:rPr>
              <a:t>: </a:t>
            </a:r>
            <a:r>
              <a:rPr lang="es-CL" sz="1400" dirty="0">
                <a:latin typeface="Calibri" panose="020F0502020204030204" pitchFamily="34" charset="0"/>
              </a:rPr>
              <a:t>Todavía no se ha probado el proceso de facturación, algunos clientes pueden ser reacios a pagar (aumentos en las tarifas, ...). La tarifa </a:t>
            </a:r>
            <a:r>
              <a:rPr lang="es-CL" sz="1400" dirty="0" smtClean="0">
                <a:latin typeface="Calibri" panose="020F0502020204030204" pitchFamily="34" charset="0"/>
              </a:rPr>
              <a:t>del MOP </a:t>
            </a:r>
            <a:r>
              <a:rPr lang="es-CL" sz="1400" dirty="0">
                <a:latin typeface="Calibri" panose="020F0502020204030204" pitchFamily="34" charset="0"/>
              </a:rPr>
              <a:t>(77,56%) equivale aproximadamente a todos los ingresos de NP "asegurados":</a:t>
            </a: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r>
              <a:rPr lang="es-CL" sz="1400" b="1" dirty="0">
                <a:latin typeface="Calibri" panose="020F0502020204030204" pitchFamily="34" charset="0"/>
              </a:rPr>
              <a:t>La recomendación de la administración es solicitar la mitad </a:t>
            </a:r>
            <a:r>
              <a:rPr lang="es-CL" sz="1400" b="1" dirty="0" smtClean="0">
                <a:latin typeface="Calibri" panose="020F0502020204030204" pitchFamily="34" charset="0"/>
              </a:rPr>
              <a:t>del capital </a:t>
            </a:r>
            <a:r>
              <a:rPr lang="es-CL" sz="1400" b="1" dirty="0">
                <a:latin typeface="Calibri" panose="020F0502020204030204" pitchFamily="34" charset="0"/>
              </a:rPr>
              <a:t>no </a:t>
            </a:r>
            <a:r>
              <a:rPr lang="es-CL" sz="1400" b="1" dirty="0" smtClean="0">
                <a:latin typeface="Calibri" panose="020F0502020204030204" pitchFamily="34" charset="0"/>
              </a:rPr>
              <a:t>pagado </a:t>
            </a:r>
            <a:r>
              <a:rPr lang="es-CL" sz="1400" b="1" dirty="0">
                <a:latin typeface="Calibri" panose="020F0502020204030204" pitchFamily="34" charset="0"/>
              </a:rPr>
              <a:t>(25MUSD) durante octubre de 2015</a:t>
            </a:r>
            <a:endParaRPr lang="en-US" sz="1400" b="1" dirty="0">
              <a:latin typeface="Calibri" panose="020F0502020204030204"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414712" y="4958333"/>
            <a:ext cx="3076575" cy="1314450"/>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920552" y="2132856"/>
            <a:ext cx="7581900" cy="2114550"/>
          </a:xfrm>
          <a:prstGeom prst="rect">
            <a:avLst/>
          </a:prstGeom>
          <a:noFill/>
          <a:ln w="9525">
            <a:noFill/>
            <a:miter lim="800000"/>
            <a:headEnd/>
            <a:tailEnd/>
          </a:ln>
          <a:effectLst/>
        </p:spPr>
      </p:pic>
    </p:spTree>
    <p:extLst>
      <p:ext uri="{BB962C8B-B14F-4D97-AF65-F5344CB8AC3E}">
        <p14:creationId xmlns:p14="http://schemas.microsoft.com/office/powerpoint/2010/main" val="3628328356"/>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6696075"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A</a:t>
            </a:r>
            <a:r>
              <a:rPr sz="2000" b="1" kern="0" dirty="0" err="1" smtClean="0">
                <a:solidFill>
                  <a:srgbClr val="004C97"/>
                </a:solidFill>
                <a:latin typeface="Calibri" panose="020F0502020204030204"/>
                <a:cs typeface="Calibri" pitchFamily="34" charset="0"/>
              </a:rPr>
              <a:t>ctualización</a:t>
            </a:r>
            <a:r>
              <a:rPr sz="2000" b="1" kern="0" dirty="0" smtClean="0">
                <a:solidFill>
                  <a:srgbClr val="004C97"/>
                </a:solidFill>
                <a:latin typeface="Calibri" panose="020F0502020204030204"/>
                <a:cs typeface="Calibri" pitchFamily="34" charset="0"/>
              </a:rPr>
              <a:t> de </a:t>
            </a:r>
            <a:r>
              <a:rPr sz="2000" b="1" kern="0" dirty="0" err="1" smtClean="0">
                <a:solidFill>
                  <a:srgbClr val="004C97"/>
                </a:solidFill>
                <a:latin typeface="Calibri" panose="020F0502020204030204"/>
                <a:cs typeface="Calibri" pitchFamily="34" charset="0"/>
              </a:rPr>
              <a:t>tráfico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P</a:t>
            </a:r>
            <a:r>
              <a:rPr sz="2000" b="1" kern="0" dirty="0" err="1" smtClean="0">
                <a:solidFill>
                  <a:srgbClr val="004C97"/>
                </a:solidFill>
                <a:latin typeface="Calibri" panose="020F0502020204030204"/>
                <a:cs typeface="Calibri" pitchFamily="34" charset="0"/>
              </a:rPr>
              <a:t>rogreso</a:t>
            </a:r>
            <a:r>
              <a:rPr sz="2000" b="1" kern="0" dirty="0" smtClean="0">
                <a:solidFill>
                  <a:srgbClr val="004C97"/>
                </a:solidFill>
                <a:latin typeface="Calibri" panose="020F0502020204030204"/>
                <a:cs typeface="Calibri" pitchFamily="34" charset="0"/>
              </a:rPr>
              <a:t> del </a:t>
            </a:r>
            <a:r>
              <a:rPr sz="2000" b="1" kern="0" dirty="0" err="1" smtClean="0">
                <a:solidFill>
                  <a:srgbClr val="004C97"/>
                </a:solidFill>
                <a:latin typeface="Calibri" panose="020F0502020204030204"/>
                <a:cs typeface="Calibri" pitchFamily="34" charset="0"/>
              </a:rPr>
              <a:t>equipo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sz="2000" b="1" kern="0" dirty="0" err="1">
                <a:solidFill>
                  <a:srgbClr val="004C97"/>
                </a:solidFill>
                <a:latin typeface="Calibri" panose="020F0502020204030204"/>
                <a:cs typeface="Calibri" pitchFamily="34" charset="0"/>
              </a:rPr>
              <a:t>A</a:t>
            </a:r>
            <a:r>
              <a:rPr sz="2000" b="1" kern="0" dirty="0" err="1" smtClean="0">
                <a:solidFill>
                  <a:srgbClr val="004C97"/>
                </a:solidFill>
                <a:latin typeface="Calibri" panose="020F0502020204030204"/>
                <a:cs typeface="Calibri" pitchFamily="34" charset="0"/>
              </a:rPr>
              <a:t>cuerdo</a:t>
            </a:r>
            <a:r>
              <a:rPr sz="2000" b="1" kern="0" dirty="0" smtClean="0">
                <a:solidFill>
                  <a:srgbClr val="004C97"/>
                </a:solidFill>
                <a:latin typeface="Calibri" panose="020F0502020204030204"/>
                <a:cs typeface="Calibri" pitchFamily="34" charset="0"/>
              </a:rPr>
              <a:t> </a:t>
            </a:r>
            <a:r>
              <a:rPr sz="2000" b="1" kern="0" dirty="0" smtClean="0">
                <a:solidFill>
                  <a:srgbClr val="004C97"/>
                </a:solidFill>
                <a:latin typeface="Calibri" panose="020F0502020204030204"/>
                <a:cs typeface="Calibri" pitchFamily="34" charset="0"/>
              </a:rPr>
              <a:t>de </a:t>
            </a:r>
            <a:r>
              <a:rPr sz="2000" b="1" kern="0" dirty="0" err="1" smtClean="0">
                <a:solidFill>
                  <a:srgbClr val="004C97"/>
                </a:solidFill>
                <a:latin typeface="Calibri" panose="020F0502020204030204"/>
                <a:cs typeface="Calibri" pitchFamily="34" charset="0"/>
              </a:rPr>
              <a:t>servicio</a:t>
            </a:r>
            <a:r>
              <a:rPr sz="2000" b="1" kern="0" dirty="0" smtClean="0">
                <a:solidFill>
                  <a:srgbClr val="004C97"/>
                </a:solidFill>
                <a:latin typeface="Calibri" panose="020F0502020204030204"/>
                <a:cs typeface="Calibri" pitchFamily="34" charset="0"/>
              </a:rPr>
              <a:t> y </a:t>
            </a:r>
            <a:r>
              <a:rPr sz="2000" b="1" kern="0" dirty="0" err="1" smtClean="0">
                <a:solidFill>
                  <a:srgbClr val="004C97"/>
                </a:solidFill>
                <a:latin typeface="Calibri" panose="020F0502020204030204"/>
                <a:cs typeface="Calibri" pitchFamily="34" charset="0"/>
              </a:rPr>
              <a:t>empleados</a:t>
            </a:r>
            <a:r>
              <a:rPr sz="2000" b="1" kern="0" dirty="0" smtClean="0">
                <a:solidFill>
                  <a:srgbClr val="004C97"/>
                </a:solidFill>
                <a:latin typeface="Calibri" panose="020F0502020204030204"/>
                <a:cs typeface="Calibri" pitchFamily="34" charset="0"/>
              </a:rPr>
              <a:t> de SCL</a:t>
            </a: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Transferencia de contratos – aumentos de tasas</a:t>
            </a:r>
            <a:endParaRPr sz="2000" b="1" kern="0" dirty="0" smtClean="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sz="2000" b="1" kern="0" dirty="0" smtClean="0">
                <a:solidFill>
                  <a:srgbClr val="004C97"/>
                </a:solidFill>
                <a:latin typeface="Calibri" panose="020F0502020204030204"/>
                <a:cs typeface="Calibri" pitchFamily="34" charset="0"/>
              </a:rPr>
              <a:t>SITA</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Llamada</a:t>
            </a:r>
            <a:r>
              <a:rPr lang="en-US" sz="2000" b="1" kern="0" dirty="0" smtClean="0">
                <a:solidFill>
                  <a:srgbClr val="004C97"/>
                </a:solidFill>
                <a:latin typeface="Calibri" panose="020F0502020204030204"/>
                <a:cs typeface="Calibri" pitchFamily="34" charset="0"/>
              </a:rPr>
              <a:t> de capital</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P</a:t>
            </a:r>
            <a:r>
              <a:rPr sz="2000" b="1" kern="0" dirty="0" err="1" smtClean="0">
                <a:solidFill>
                  <a:srgbClr val="004C97"/>
                </a:solidFill>
                <a:latin typeface="Calibri" panose="020F0502020204030204"/>
                <a:cs typeface="Calibri" pitchFamily="34" charset="0"/>
              </a:rPr>
              <a:t>lan</a:t>
            </a:r>
            <a:r>
              <a:rPr sz="2000" b="1" kern="0" dirty="0" smtClean="0">
                <a:solidFill>
                  <a:srgbClr val="004C97"/>
                </a:solidFill>
                <a:latin typeface="Calibri" panose="020F0502020204030204"/>
                <a:cs typeface="Calibri" pitchFamily="34" charset="0"/>
              </a:rPr>
              <a:t> de </a:t>
            </a:r>
            <a:r>
              <a:rPr sz="2000" b="1" kern="0" dirty="0" err="1" smtClean="0">
                <a:solidFill>
                  <a:srgbClr val="004C97"/>
                </a:solidFill>
                <a:latin typeface="Calibri" panose="020F0502020204030204"/>
                <a:cs typeface="Calibri" pitchFamily="34" charset="0"/>
              </a:rPr>
              <a:t>negocios</a:t>
            </a:r>
            <a:r>
              <a:rPr sz="2000" b="1" kern="0" dirty="0" smtClean="0">
                <a:solidFill>
                  <a:srgbClr val="004C97"/>
                </a:solidFill>
                <a:latin typeface="Calibri" panose="020F0502020204030204"/>
                <a:cs typeface="Calibri" pitchFamily="34" charset="0"/>
              </a:rPr>
              <a:t> y </a:t>
            </a:r>
            <a:r>
              <a:rPr sz="2000" b="1" kern="0" dirty="0" err="1" smtClean="0">
                <a:solidFill>
                  <a:srgbClr val="004C97"/>
                </a:solidFill>
                <a:latin typeface="Calibri" panose="020F0502020204030204"/>
                <a:cs typeface="Calibri" pitchFamily="34" charset="0"/>
              </a:rPr>
              <a:t>presupuesto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R</a:t>
            </a:r>
            <a:r>
              <a:rPr sz="2000" b="1" kern="0" dirty="0" err="1" smtClean="0">
                <a:solidFill>
                  <a:srgbClr val="004C97"/>
                </a:solidFill>
                <a:latin typeface="Calibri" panose="020F0502020204030204"/>
                <a:cs typeface="Calibri" pitchFamily="34" charset="0"/>
              </a:rPr>
              <a:t>evisión</a:t>
            </a:r>
            <a:r>
              <a:rPr sz="2000" b="1" kern="0" dirty="0" smtClean="0">
                <a:solidFill>
                  <a:srgbClr val="004C97"/>
                </a:solidFill>
                <a:latin typeface="Calibri" panose="020F0502020204030204"/>
                <a:cs typeface="Calibri" pitchFamily="34" charset="0"/>
              </a:rPr>
              <a:t> de </a:t>
            </a:r>
            <a:r>
              <a:rPr sz="2000" b="1" kern="0" dirty="0" err="1" smtClean="0">
                <a:solidFill>
                  <a:srgbClr val="004C97"/>
                </a:solidFill>
                <a:latin typeface="Calibri" panose="020F0502020204030204"/>
                <a:cs typeface="Calibri" pitchFamily="34" charset="0"/>
              </a:rPr>
              <a:t>diseño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Cambios</a:t>
            </a:r>
            <a:r>
              <a:rPr lang="en-US" sz="2000" b="1" kern="0" dirty="0" smtClean="0">
                <a:solidFill>
                  <a:srgbClr val="004C97"/>
                </a:solidFill>
                <a:latin typeface="Calibri" panose="020F0502020204030204"/>
                <a:cs typeface="Calibri" pitchFamily="34" charset="0"/>
              </a:rPr>
              <a:t> </a:t>
            </a:r>
            <a:r>
              <a:rPr lang="en-US" sz="2000" b="1" kern="0" dirty="0" err="1" smtClean="0">
                <a:solidFill>
                  <a:srgbClr val="004C97"/>
                </a:solidFill>
                <a:latin typeface="Calibri" panose="020F0502020204030204"/>
                <a:cs typeface="Calibri" pitchFamily="34" charset="0"/>
              </a:rPr>
              <a:t>en</a:t>
            </a:r>
            <a:r>
              <a:rPr lang="en-US" sz="2000" b="1" kern="0" dirty="0" smtClean="0">
                <a:solidFill>
                  <a:srgbClr val="004C97"/>
                </a:solidFill>
                <a:latin typeface="Calibri" panose="020F0502020204030204"/>
                <a:cs typeface="Calibri" pitchFamily="34" charset="0"/>
              </a:rPr>
              <a:t> el </a:t>
            </a:r>
            <a:r>
              <a:rPr lang="en-US" sz="2000" b="1" kern="0" dirty="0" err="1" smtClean="0">
                <a:solidFill>
                  <a:srgbClr val="004C97"/>
                </a:solidFill>
                <a:latin typeface="Calibri" panose="020F0502020204030204"/>
                <a:cs typeface="Calibri" pitchFamily="34" charset="0"/>
              </a:rPr>
              <a:t>diseño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Riesgos</a:t>
            </a:r>
            <a:r>
              <a:rPr lang="en-US" sz="2000" b="1" kern="0" dirty="0" smtClean="0">
                <a:solidFill>
                  <a:srgbClr val="004C97"/>
                </a:solidFill>
                <a:latin typeface="Calibri" panose="020F0502020204030204"/>
                <a:cs typeface="Calibri" pitchFamily="34" charset="0"/>
              </a:rPr>
              <a:t> y compliance</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Mejoras</a:t>
            </a:r>
            <a:r>
              <a:rPr lang="en-US" sz="2000" b="1" kern="0" dirty="0" smtClean="0">
                <a:solidFill>
                  <a:srgbClr val="004C97"/>
                </a:solidFill>
                <a:latin typeface="Calibri" panose="020F0502020204030204"/>
                <a:cs typeface="Calibri" pitchFamily="34" charset="0"/>
              </a:rPr>
              <a:t> </a:t>
            </a:r>
            <a:r>
              <a:rPr lang="en-US" sz="2000" b="1" kern="0" dirty="0" err="1" smtClean="0">
                <a:solidFill>
                  <a:srgbClr val="004C97"/>
                </a:solidFill>
                <a:latin typeface="Calibri" panose="020F0502020204030204"/>
                <a:cs typeface="Calibri" pitchFamily="34" charset="0"/>
              </a:rPr>
              <a:t>en</a:t>
            </a:r>
            <a:r>
              <a:rPr lang="en-US" sz="2000" b="1" kern="0" dirty="0" smtClean="0">
                <a:solidFill>
                  <a:srgbClr val="004C97"/>
                </a:solidFill>
                <a:latin typeface="Calibri" panose="020F0502020204030204"/>
                <a:cs typeface="Calibri" pitchFamily="34" charset="0"/>
              </a:rPr>
              <a:t> el terminal </a:t>
            </a:r>
            <a:r>
              <a:rPr lang="en-US" sz="2000" b="1" kern="0" dirty="0" err="1" smtClean="0">
                <a:solidFill>
                  <a:srgbClr val="004C97"/>
                </a:solidFill>
                <a:latin typeface="Calibri" panose="020F0502020204030204"/>
                <a:cs typeface="Calibri" pitchFamily="34" charset="0"/>
              </a:rPr>
              <a:t>existente</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smtClean="0">
                <a:solidFill>
                  <a:srgbClr val="004C97"/>
                </a:solidFill>
                <a:latin typeface="Calibri" panose="020F0502020204030204"/>
                <a:cs typeface="Calibri" pitchFamily="34" charset="0"/>
              </a:rPr>
              <a:t>Plan de </a:t>
            </a:r>
            <a:r>
              <a:rPr lang="en-US" sz="2000" b="1" kern="0" dirty="0" err="1" smtClean="0">
                <a:solidFill>
                  <a:srgbClr val="004C97"/>
                </a:solidFill>
                <a:latin typeface="Calibri" panose="020F0502020204030204"/>
                <a:cs typeface="Calibri" pitchFamily="34" charset="0"/>
              </a:rPr>
              <a:t>comunicación</a:t>
            </a:r>
            <a:r>
              <a:rPr lang="en-US" sz="2000" b="1" kern="0" dirty="0" smtClean="0">
                <a:solidFill>
                  <a:srgbClr val="004C97"/>
                </a:solidFill>
                <a:latin typeface="Calibri" panose="020F0502020204030204"/>
                <a:cs typeface="Calibri" pitchFamily="34" charset="0"/>
              </a:rPr>
              <a:t> para la </a:t>
            </a:r>
            <a:r>
              <a:rPr lang="en-US" sz="2000" b="1" kern="0" dirty="0" err="1" smtClean="0">
                <a:solidFill>
                  <a:srgbClr val="004C97"/>
                </a:solidFill>
                <a:latin typeface="Calibri" panose="020F0502020204030204"/>
                <a:cs typeface="Calibri" pitchFamily="34" charset="0"/>
              </a:rPr>
              <a:t>transición</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R</a:t>
            </a:r>
            <a:r>
              <a:rPr sz="2000" b="1" kern="0" dirty="0" err="1" smtClean="0">
                <a:solidFill>
                  <a:srgbClr val="004C97"/>
                </a:solidFill>
                <a:latin typeface="Calibri" panose="020F0502020204030204"/>
                <a:cs typeface="Calibri" pitchFamily="34" charset="0"/>
              </a:rPr>
              <a:t>eunión</a:t>
            </a:r>
            <a:r>
              <a:rPr sz="2000" b="1" kern="0" dirty="0" smtClean="0">
                <a:solidFill>
                  <a:srgbClr val="004C97"/>
                </a:solidFill>
                <a:latin typeface="Calibri" panose="020F0502020204030204"/>
                <a:cs typeface="Calibri" pitchFamily="34" charset="0"/>
              </a:rPr>
              <a:t> con el </a:t>
            </a:r>
            <a:r>
              <a:rPr sz="2000" b="1" kern="0" dirty="0" err="1" smtClean="0">
                <a:solidFill>
                  <a:srgbClr val="004C97"/>
                </a:solidFill>
                <a:latin typeface="Calibri" panose="020F0502020204030204"/>
                <a:cs typeface="Calibri" pitchFamily="34" charset="0"/>
              </a:rPr>
              <a:t>contratista</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2" y="908720"/>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1408813936"/>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1" y="3356670"/>
            <a:ext cx="813690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3336820857"/>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smtClean="0">
                <a:cs typeface="Arial"/>
              </a:rPr>
              <a:t>Proceso</a:t>
            </a:r>
            <a:r>
              <a:rPr lang="en-US" sz="2000" dirty="0" smtClean="0">
                <a:cs typeface="Arial"/>
              </a:rPr>
              <a:t> de </a:t>
            </a:r>
            <a:r>
              <a:rPr lang="en-US" sz="2000" dirty="0" err="1" smtClean="0">
                <a:cs typeface="Arial"/>
              </a:rPr>
              <a:t>presupuesto</a:t>
            </a:r>
            <a:r>
              <a:rPr lang="en-US" sz="2000" dirty="0" smtClean="0">
                <a:cs typeface="Arial"/>
              </a:rPr>
              <a:t> </a:t>
            </a:r>
            <a:r>
              <a:rPr lang="en-US" sz="2000" dirty="0">
                <a:cs typeface="Arial"/>
              </a:rPr>
              <a:t>y</a:t>
            </a:r>
            <a:r>
              <a:rPr lang="en-US" sz="2000" dirty="0" smtClean="0">
                <a:cs typeface="Arial"/>
              </a:rPr>
              <a:t> </a:t>
            </a:r>
            <a:r>
              <a:rPr lang="en-US" sz="2000" dirty="0" err="1" smtClean="0">
                <a:cs typeface="Arial"/>
              </a:rPr>
              <a:t>revisión</a:t>
            </a:r>
            <a:r>
              <a:rPr lang="en-US" sz="2000" dirty="0" smtClean="0">
                <a:cs typeface="Arial"/>
              </a:rPr>
              <a:t> de BP</a:t>
            </a:r>
            <a:endParaRPr lang="en-US" sz="2000" dirty="0">
              <a:cs typeface="Arial"/>
            </a:endParaRPr>
          </a:p>
        </p:txBody>
      </p:sp>
      <p:sp>
        <p:nvSpPr>
          <p:cNvPr id="6" name="Rectangle 5"/>
          <p:cNvSpPr/>
          <p:nvPr/>
        </p:nvSpPr>
        <p:spPr>
          <a:xfrm>
            <a:off x="529348" y="1032991"/>
            <a:ext cx="8562156" cy="4801314"/>
          </a:xfrm>
          <a:prstGeom prst="rect">
            <a:avLst/>
          </a:prstGeom>
        </p:spPr>
        <p:txBody>
          <a:bodyPr wrap="square">
            <a:spAutoFit/>
          </a:bodyPr>
          <a:lstStyle/>
          <a:p>
            <a:pPr marL="285750" indent="-285750" algn="just">
              <a:buFont typeface="Wingdings" panose="05000000000000000000" pitchFamily="2" charset="2"/>
              <a:buChar char="Ø"/>
            </a:pPr>
            <a:r>
              <a:rPr lang="es-CL" b="1" dirty="0">
                <a:latin typeface="Calibri" panose="020F0502020204030204" pitchFamily="34" charset="0"/>
              </a:rPr>
              <a:t>TABLA DE TIEMPO PROPUESTA PRESUPUESTARIA 2016:</a:t>
            </a:r>
          </a:p>
          <a:p>
            <a:pPr algn="just"/>
            <a:endParaRPr lang="es-CL" b="1" dirty="0" smtClean="0">
              <a:latin typeface="Calibri" panose="020F0502020204030204" pitchFamily="34" charset="0"/>
            </a:endParaRPr>
          </a:p>
          <a:p>
            <a:pPr algn="just"/>
            <a:r>
              <a:rPr lang="es-CL" b="1" dirty="0" smtClean="0">
                <a:latin typeface="Calibri" panose="020F0502020204030204" pitchFamily="34" charset="0"/>
              </a:rPr>
              <a:t>Agosto</a:t>
            </a:r>
            <a:r>
              <a:rPr lang="es-CL" b="1" dirty="0">
                <a:latin typeface="Calibri" panose="020F0502020204030204" pitchFamily="34" charset="0"/>
              </a:rPr>
              <a:t>: Costos del personal</a:t>
            </a:r>
          </a:p>
          <a:p>
            <a:pPr marL="285750" indent="-285750" algn="just">
              <a:buFont typeface="Wingdings" panose="05000000000000000000" pitchFamily="2" charset="2"/>
              <a:buChar char="Ø"/>
            </a:pPr>
            <a:endParaRPr lang="es-CL" b="1" dirty="0">
              <a:latin typeface="Calibri" panose="020F0502020204030204" pitchFamily="34" charset="0"/>
            </a:endParaRPr>
          </a:p>
          <a:p>
            <a:pPr algn="just"/>
            <a:r>
              <a:rPr lang="es-CL" b="1" dirty="0">
                <a:latin typeface="Calibri" panose="020F0502020204030204" pitchFamily="34" charset="0"/>
              </a:rPr>
              <a:t>Octubre: Tráfico e ingresos aeronáuticos</a:t>
            </a:r>
          </a:p>
          <a:p>
            <a:pPr marL="285750" indent="-285750" algn="just">
              <a:buFont typeface="Wingdings" panose="05000000000000000000" pitchFamily="2" charset="2"/>
              <a:buChar char="Ø"/>
            </a:pPr>
            <a:endParaRPr lang="es-CL" b="1" dirty="0">
              <a:latin typeface="Calibri" panose="020F0502020204030204" pitchFamily="34" charset="0"/>
            </a:endParaRPr>
          </a:p>
          <a:p>
            <a:pPr algn="just"/>
            <a:r>
              <a:rPr lang="es-CL" b="1" dirty="0">
                <a:latin typeface="Calibri" panose="020F0502020204030204" pitchFamily="34" charset="0"/>
              </a:rPr>
              <a:t>Noviembre / Diciembre: Ingresos no aeronáuticos, OPEX y CAPEX</a:t>
            </a:r>
          </a:p>
          <a:p>
            <a:pPr marL="285750" indent="-285750" algn="just">
              <a:buFont typeface="Wingdings" panose="05000000000000000000" pitchFamily="2" charset="2"/>
              <a:buChar char="Ø"/>
            </a:pPr>
            <a:endParaRPr lang="es-CL" b="1" dirty="0">
              <a:latin typeface="Calibri" panose="020F0502020204030204" pitchFamily="34" charset="0"/>
            </a:endParaRPr>
          </a:p>
          <a:p>
            <a:pPr algn="just"/>
            <a:r>
              <a:rPr lang="es-CL" b="1" dirty="0">
                <a:latin typeface="Calibri" panose="020F0502020204030204" pitchFamily="34" charset="0"/>
              </a:rPr>
              <a:t>Enero: Consolidación</a:t>
            </a:r>
          </a:p>
          <a:p>
            <a:pPr marL="285750" indent="-285750" algn="just">
              <a:buFont typeface="Wingdings" panose="05000000000000000000" pitchFamily="2" charset="2"/>
              <a:buChar char="Ø"/>
            </a:pPr>
            <a:endParaRPr lang="es-CL" b="1" dirty="0">
              <a:latin typeface="Calibri" panose="020F0502020204030204" pitchFamily="34" charset="0"/>
            </a:endParaRPr>
          </a:p>
          <a:p>
            <a:pPr algn="just"/>
            <a:r>
              <a:rPr lang="es-CL" b="1" dirty="0">
                <a:latin typeface="Calibri" panose="020F0502020204030204" pitchFamily="34" charset="0"/>
              </a:rPr>
              <a:t>Abril: ajustes presupuestarios </a:t>
            </a:r>
            <a:r>
              <a:rPr lang="es-CL" b="1" dirty="0" smtClean="0">
                <a:latin typeface="Calibri" panose="020F0502020204030204" pitchFamily="34" charset="0"/>
              </a:rPr>
              <a:t>para </a:t>
            </a:r>
            <a:r>
              <a:rPr lang="es-CL" b="1" dirty="0">
                <a:latin typeface="Calibri" panose="020F0502020204030204" pitchFamily="34" charset="0"/>
              </a:rPr>
              <a:t>costos </a:t>
            </a:r>
            <a:r>
              <a:rPr lang="es-CL" b="1" dirty="0" smtClean="0">
                <a:latin typeface="Calibri" panose="020F0502020204030204" pitchFamily="34" charset="0"/>
              </a:rPr>
              <a:t>reales de los nuevos servicios </a:t>
            </a:r>
            <a:r>
              <a:rPr lang="es-CL" b="1" dirty="0">
                <a:latin typeface="Calibri" panose="020F0502020204030204" pitchFamily="34" charset="0"/>
              </a:rPr>
              <a:t>y </a:t>
            </a:r>
            <a:r>
              <a:rPr lang="es-CL" b="1" dirty="0" smtClean="0">
                <a:latin typeface="Calibri" panose="020F0502020204030204" pitchFamily="34" charset="0"/>
              </a:rPr>
              <a:t>costos presentados para los servicios existentes.</a:t>
            </a:r>
            <a:endParaRPr lang="es-CL" b="1" dirty="0">
              <a:latin typeface="Calibri" panose="020F0502020204030204" pitchFamily="34" charset="0"/>
            </a:endParaRPr>
          </a:p>
          <a:p>
            <a:pPr marL="285750" indent="-285750" algn="just">
              <a:buFont typeface="Wingdings" panose="05000000000000000000" pitchFamily="2" charset="2"/>
              <a:buChar char="Ø"/>
            </a:pPr>
            <a:r>
              <a:rPr lang="es-CL" b="1" dirty="0">
                <a:latin typeface="Calibri" panose="020F0502020204030204" pitchFamily="34" charset="0"/>
              </a:rPr>
              <a:t>REVISIÓN DE BP</a:t>
            </a:r>
          </a:p>
          <a:p>
            <a:pPr marL="285750" indent="-285750" algn="just">
              <a:buFont typeface="Wingdings" panose="05000000000000000000" pitchFamily="2" charset="2"/>
              <a:buChar char="Ø"/>
            </a:pPr>
            <a:endParaRPr lang="es-CL" b="1" dirty="0">
              <a:latin typeface="Calibri" panose="020F0502020204030204" pitchFamily="34" charset="0"/>
            </a:endParaRPr>
          </a:p>
          <a:p>
            <a:pPr marL="285750" indent="-285750" algn="just">
              <a:buFont typeface="Wingdings" panose="05000000000000000000" pitchFamily="2" charset="2"/>
              <a:buChar char="Ø"/>
            </a:pPr>
            <a:endParaRPr lang="es-CL" b="1" dirty="0">
              <a:latin typeface="Calibri" panose="020F0502020204030204" pitchFamily="34" charset="0"/>
            </a:endParaRPr>
          </a:p>
          <a:p>
            <a:pPr marL="285750" indent="-285750" algn="just">
              <a:buFont typeface="Wingdings" panose="05000000000000000000" pitchFamily="2" charset="2"/>
              <a:buChar char="Ø"/>
            </a:pPr>
            <a:r>
              <a:rPr lang="es-CL" b="1" dirty="0">
                <a:latin typeface="Calibri" panose="020F0502020204030204" pitchFamily="34" charset="0"/>
              </a:rPr>
              <a:t>Recursos externos para apoyar los internos que se definirán</a:t>
            </a:r>
            <a:endParaRPr lang="en-US" b="1" dirty="0">
              <a:latin typeface="Calibri" panose="020F0502020204030204" pitchFamily="34" charset="0"/>
            </a:endParaRPr>
          </a:p>
          <a:p>
            <a:pPr marL="285750" indent="-285750" algn="just">
              <a:buFont typeface="Wingdings" panose="05000000000000000000" pitchFamily="2" charset="2"/>
              <a:buChar char="Ø"/>
            </a:pPr>
            <a:endParaRPr lang="en-US" b="1" dirty="0">
              <a:latin typeface="Calibri" panose="020F0502020204030204" pitchFamily="34" charset="0"/>
            </a:endParaRPr>
          </a:p>
        </p:txBody>
      </p:sp>
    </p:spTree>
    <p:extLst>
      <p:ext uri="{BB962C8B-B14F-4D97-AF65-F5344CB8AC3E}">
        <p14:creationId xmlns:p14="http://schemas.microsoft.com/office/powerpoint/2010/main" val="3628328356"/>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6" name="Rectangle 5"/>
          <p:cNvSpPr/>
          <p:nvPr/>
        </p:nvSpPr>
        <p:spPr>
          <a:xfrm>
            <a:off x="920552" y="3788718"/>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308140484"/>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3717032"/>
            <a:ext cx="9906000" cy="933782"/>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000" dirty="0" err="1">
              <a:solidFill>
                <a:srgbClr val="00206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018442944"/>
              </p:ext>
            </p:extLst>
          </p:nvPr>
        </p:nvGraphicFramePr>
        <p:xfrm>
          <a:off x="184920" y="908050"/>
          <a:ext cx="9482427" cy="2667000"/>
        </p:xfrm>
        <a:graphic>
          <a:graphicData uri="http://schemas.openxmlformats.org/drawingml/2006/table">
            <a:tbl>
              <a:tblPr/>
              <a:tblGrid>
                <a:gridCol w="1053603">
                  <a:extLst>
                    <a:ext uri="{9D8B030D-6E8A-4147-A177-3AD203B41FA5}">
                      <a16:colId xmlns="" xmlns:a16="http://schemas.microsoft.com/office/drawing/2014/main" val="20000"/>
                    </a:ext>
                  </a:extLst>
                </a:gridCol>
                <a:gridCol w="1053603">
                  <a:extLst>
                    <a:ext uri="{9D8B030D-6E8A-4147-A177-3AD203B41FA5}">
                      <a16:colId xmlns="" xmlns:a16="http://schemas.microsoft.com/office/drawing/2014/main" val="20001"/>
                    </a:ext>
                  </a:extLst>
                </a:gridCol>
                <a:gridCol w="1053603">
                  <a:extLst>
                    <a:ext uri="{9D8B030D-6E8A-4147-A177-3AD203B41FA5}">
                      <a16:colId xmlns="" xmlns:a16="http://schemas.microsoft.com/office/drawing/2014/main" val="20002"/>
                    </a:ext>
                  </a:extLst>
                </a:gridCol>
                <a:gridCol w="1053603">
                  <a:extLst>
                    <a:ext uri="{9D8B030D-6E8A-4147-A177-3AD203B41FA5}">
                      <a16:colId xmlns="" xmlns:a16="http://schemas.microsoft.com/office/drawing/2014/main" val="20003"/>
                    </a:ext>
                  </a:extLst>
                </a:gridCol>
                <a:gridCol w="1053603">
                  <a:extLst>
                    <a:ext uri="{9D8B030D-6E8A-4147-A177-3AD203B41FA5}">
                      <a16:colId xmlns="" xmlns:a16="http://schemas.microsoft.com/office/drawing/2014/main" val="20004"/>
                    </a:ext>
                  </a:extLst>
                </a:gridCol>
                <a:gridCol w="1053603">
                  <a:extLst>
                    <a:ext uri="{9D8B030D-6E8A-4147-A177-3AD203B41FA5}">
                      <a16:colId xmlns="" xmlns:a16="http://schemas.microsoft.com/office/drawing/2014/main" val="20005"/>
                    </a:ext>
                  </a:extLst>
                </a:gridCol>
                <a:gridCol w="1053603">
                  <a:extLst>
                    <a:ext uri="{9D8B030D-6E8A-4147-A177-3AD203B41FA5}">
                      <a16:colId xmlns="" xmlns:a16="http://schemas.microsoft.com/office/drawing/2014/main" val="20006"/>
                    </a:ext>
                  </a:extLst>
                </a:gridCol>
                <a:gridCol w="1053603">
                  <a:extLst>
                    <a:ext uri="{9D8B030D-6E8A-4147-A177-3AD203B41FA5}">
                      <a16:colId xmlns="" xmlns:a16="http://schemas.microsoft.com/office/drawing/2014/main" val="20007"/>
                    </a:ext>
                  </a:extLst>
                </a:gridCol>
                <a:gridCol w="1053603">
                  <a:extLst>
                    <a:ext uri="{9D8B030D-6E8A-4147-A177-3AD203B41FA5}">
                      <a16:colId xmlns="" xmlns:a16="http://schemas.microsoft.com/office/drawing/2014/main" val="20008"/>
                    </a:ext>
                  </a:extLst>
                </a:gridCol>
              </a:tblGrid>
              <a:tr h="381000">
                <a:tc>
                  <a:txBody>
                    <a:bodyPr/>
                    <a:lstStyle/>
                    <a:p>
                      <a:pPr algn="ctr" fontAlgn="b"/>
                      <a:r>
                        <a:rPr lang="en-US" sz="1100" b="1" i="0" u="none" strike="noStrike" noProof="0" dirty="0" smtClean="0">
                          <a:solidFill>
                            <a:srgbClr val="000000"/>
                          </a:solidFill>
                          <a:effectLst/>
                          <a:latin typeface="Calibri" panose="020F0502020204030204" pitchFamily="34" charset="0"/>
                        </a:rPr>
                        <a:t>Julio             </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smtClean="0">
                          <a:solidFill>
                            <a:srgbClr val="000000"/>
                          </a:solidFill>
                          <a:effectLst/>
                          <a:latin typeface="Calibri" panose="020F0502020204030204" pitchFamily="34" charset="0"/>
                        </a:rPr>
                        <a:t>Agosto        </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err="1" smtClean="0">
                          <a:solidFill>
                            <a:srgbClr val="000000"/>
                          </a:solidFill>
                          <a:effectLst/>
                          <a:latin typeface="Calibri" panose="020F0502020204030204" pitchFamily="34" charset="0"/>
                        </a:rPr>
                        <a:t>Septiembre</a:t>
                      </a:r>
                      <a:r>
                        <a:rPr lang="en-US" sz="1100" b="1" i="0" u="none" strike="noStrike" noProof="0" dirty="0" smtClean="0">
                          <a:solidFill>
                            <a:srgbClr val="000000"/>
                          </a:solidFill>
                          <a:effectLst/>
                          <a:latin typeface="Calibri" panose="020F0502020204030204" pitchFamily="34" charset="0"/>
                        </a:rPr>
                        <a:t> </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err="1" smtClean="0">
                          <a:solidFill>
                            <a:srgbClr val="000000"/>
                          </a:solidFill>
                          <a:effectLst/>
                          <a:latin typeface="Calibri" panose="020F0502020204030204" pitchFamily="34" charset="0"/>
                        </a:rPr>
                        <a:t>Octubre</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err="1" smtClean="0">
                          <a:solidFill>
                            <a:srgbClr val="000000"/>
                          </a:solidFill>
                          <a:effectLst/>
                          <a:latin typeface="Calibri" panose="020F0502020204030204" pitchFamily="34" charset="0"/>
                        </a:rPr>
                        <a:t>Noviembre</a:t>
                      </a:r>
                      <a:r>
                        <a:rPr lang="en-US" sz="1100" b="1" i="0" u="none" strike="noStrike" noProof="0" dirty="0" smtClean="0">
                          <a:solidFill>
                            <a:srgbClr val="000000"/>
                          </a:solidFill>
                          <a:effectLst/>
                          <a:latin typeface="Calibri" panose="020F0502020204030204" pitchFamily="34" charset="0"/>
                        </a:rPr>
                        <a:t> </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err="1" smtClean="0">
                          <a:solidFill>
                            <a:srgbClr val="000000"/>
                          </a:solidFill>
                          <a:effectLst/>
                          <a:latin typeface="Calibri" panose="020F0502020204030204" pitchFamily="34" charset="0"/>
                        </a:rPr>
                        <a:t>Diciembre</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err="1" smtClean="0">
                          <a:solidFill>
                            <a:srgbClr val="000000"/>
                          </a:solidFill>
                          <a:effectLst/>
                          <a:latin typeface="Calibri" panose="020F0502020204030204" pitchFamily="34" charset="0"/>
                        </a:rPr>
                        <a:t>Enero</a:t>
                      </a:r>
                      <a:r>
                        <a:rPr lang="en-US" sz="1100" b="1" i="0" u="none" strike="noStrike" baseline="0" noProof="0" dirty="0" smtClean="0">
                          <a:solidFill>
                            <a:srgbClr val="000000"/>
                          </a:solidFill>
                          <a:effectLst/>
                          <a:latin typeface="Calibri" panose="020F0502020204030204" pitchFamily="34" charset="0"/>
                        </a:rPr>
                        <a:t> </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err="1" smtClean="0">
                          <a:solidFill>
                            <a:srgbClr val="000000"/>
                          </a:solidFill>
                          <a:effectLst/>
                          <a:latin typeface="Calibri" panose="020F0502020204030204" pitchFamily="34" charset="0"/>
                        </a:rPr>
                        <a:t>Febrero</a:t>
                      </a:r>
                      <a:r>
                        <a:rPr lang="en-US" sz="1100" b="1" i="0" u="none" strike="noStrike" noProof="0" dirty="0" smtClean="0">
                          <a:solidFill>
                            <a:srgbClr val="000000"/>
                          </a:solidFill>
                          <a:effectLst/>
                          <a:latin typeface="Calibri" panose="020F0502020204030204" pitchFamily="34" charset="0"/>
                        </a:rPr>
                        <a:t> </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noProof="0" dirty="0" err="1" smtClean="0">
                          <a:solidFill>
                            <a:srgbClr val="000000"/>
                          </a:solidFill>
                          <a:effectLst/>
                          <a:latin typeface="Calibri" panose="020F0502020204030204" pitchFamily="34" charset="0"/>
                        </a:rPr>
                        <a:t>Marzo</a:t>
                      </a:r>
                      <a:endParaRPr lang="en-US" sz="1100" b="1" i="0" u="none" strike="noStrike" noProof="0" dirty="0">
                        <a:solidFill>
                          <a:srgbClr val="000000"/>
                        </a:solidFill>
                        <a:effectLst/>
                        <a:latin typeface="Calibri" panose="020F0502020204030204" pitchFamily="34" charset="0"/>
                      </a:endParaRPr>
                    </a:p>
                    <a:p>
                      <a:pPr algn="ctr" fontAlgn="b"/>
                      <a:r>
                        <a:rPr lang="en-US" sz="1100" b="1" i="0" u="none" strike="noStrike" noProof="0" dirty="0">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1"/>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2"/>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3"/>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4"/>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5"/>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6"/>
                  </a:ext>
                </a:extLst>
              </a:tr>
              <a:tr h="190500">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7"/>
                  </a:ext>
                </a:extLst>
              </a:tr>
              <a:tr h="190500">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8"/>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09"/>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10"/>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11"/>
                  </a:ext>
                </a:extLst>
              </a:tr>
              <a:tr h="190500">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solidFill>
                      <a:srgbClr val="FFFFFF"/>
                    </a:solidFill>
                  </a:tcPr>
                </a:tc>
                <a:extLst>
                  <a:ext uri="{0D108BD9-81ED-4DB2-BD59-A6C34878D82A}">
                    <a16:rowId xmlns="" xmlns:a16="http://schemas.microsoft.com/office/drawing/2014/main" val="10012"/>
                  </a:ext>
                </a:extLst>
              </a:tr>
            </a:tbl>
          </a:graphicData>
        </a:graphic>
      </p:graphicFrame>
      <p:sp>
        <p:nvSpPr>
          <p:cNvPr id="5" name="Titre 4"/>
          <p:cNvSpPr>
            <a:spLocks noGrp="1"/>
          </p:cNvSpPr>
          <p:nvPr>
            <p:ph type="title"/>
          </p:nvPr>
        </p:nvSpPr>
        <p:spPr/>
        <p:txBody>
          <a:bodyPr>
            <a:noAutofit/>
          </a:bodyPr>
          <a:lstStyle/>
          <a:p>
            <a:pPr>
              <a:spcBef>
                <a:spcPts val="0"/>
              </a:spcBef>
              <a:spcAft>
                <a:spcPts val="0"/>
              </a:spcAft>
            </a:pPr>
            <a:r>
              <a:rPr lang="en-US" sz="2000" dirty="0" err="1" smtClean="0">
                <a:cs typeface="Arial"/>
              </a:rPr>
              <a:t>Programación</a:t>
            </a:r>
            <a:r>
              <a:rPr lang="en-US" sz="2000" dirty="0" smtClean="0">
                <a:cs typeface="Arial"/>
              </a:rPr>
              <a:t> de </a:t>
            </a:r>
            <a:r>
              <a:rPr lang="en-US" sz="2000" dirty="0" err="1" smtClean="0">
                <a:cs typeface="Arial"/>
              </a:rPr>
              <a:t>revisión</a:t>
            </a:r>
            <a:r>
              <a:rPr lang="en-US" sz="2000" dirty="0" smtClean="0">
                <a:cs typeface="Arial"/>
              </a:rPr>
              <a:t> de </a:t>
            </a:r>
            <a:r>
              <a:rPr lang="en-US" sz="2000" dirty="0" err="1" smtClean="0">
                <a:cs typeface="Arial"/>
              </a:rPr>
              <a:t>diseño</a:t>
            </a:r>
            <a:r>
              <a:rPr lang="en-US" sz="2000" dirty="0">
                <a:cs typeface="Arial"/>
              </a:rPr>
              <a:t/>
            </a:r>
            <a:br>
              <a:rPr lang="en-US" sz="2000" dirty="0">
                <a:cs typeface="Arial"/>
              </a:rPr>
            </a:br>
            <a:r>
              <a:rPr lang="en-US" sz="2000" b="0" i="1" dirty="0" err="1" smtClean="0">
                <a:cs typeface="Arial"/>
              </a:rPr>
              <a:t>documentos</a:t>
            </a:r>
            <a:r>
              <a:rPr lang="en-US" sz="2000" b="0" i="1" dirty="0" smtClean="0">
                <a:cs typeface="Arial"/>
              </a:rPr>
              <a:t> a </a:t>
            </a:r>
            <a:r>
              <a:rPr lang="en-US" sz="2000" b="0" i="1" dirty="0" err="1" smtClean="0">
                <a:cs typeface="Arial"/>
              </a:rPr>
              <a:t>revisar</a:t>
            </a:r>
            <a:endParaRPr lang="fr-FR" sz="2000" b="0" i="1" dirty="0">
              <a:cs typeface="Arial"/>
            </a:endParaRPr>
          </a:p>
        </p:txBody>
      </p:sp>
      <p:sp>
        <p:nvSpPr>
          <p:cNvPr id="82" name="ZoneTexte 81"/>
          <p:cNvSpPr txBox="1"/>
          <p:nvPr/>
        </p:nvSpPr>
        <p:spPr>
          <a:xfrm>
            <a:off x="4668794" y="3789040"/>
            <a:ext cx="556114" cy="861774"/>
          </a:xfrm>
          <a:prstGeom prst="rect">
            <a:avLst/>
          </a:prstGeom>
          <a:noFill/>
        </p:spPr>
        <p:txBody>
          <a:bodyPr wrap="square" rtlCol="0">
            <a:spAutoFit/>
          </a:bodyPr>
          <a:lstStyle>
            <a:defPPr>
              <a:defRPr lang="fr-FR"/>
            </a:defPPr>
            <a:lvl1pPr>
              <a:defRPr sz="1000"/>
            </a:lvl1pPr>
          </a:lstStyle>
          <a:p>
            <a:r>
              <a:rPr lang="fr-FR" dirty="0"/>
              <a:t>01/11</a:t>
            </a:r>
          </a:p>
          <a:p>
            <a:r>
              <a:rPr lang="fr-FR" dirty="0"/>
              <a:t>13/11</a:t>
            </a:r>
          </a:p>
          <a:p>
            <a:r>
              <a:rPr lang="fr-FR" dirty="0"/>
              <a:t>20/11</a:t>
            </a:r>
          </a:p>
          <a:p>
            <a:r>
              <a:rPr lang="fr-FR" dirty="0"/>
              <a:t>27/11</a:t>
            </a:r>
          </a:p>
          <a:p>
            <a:r>
              <a:rPr lang="fr-FR" dirty="0"/>
              <a:t>30/11</a:t>
            </a:r>
          </a:p>
        </p:txBody>
      </p:sp>
      <p:sp>
        <p:nvSpPr>
          <p:cNvPr id="83" name="ZoneTexte 82"/>
          <p:cNvSpPr txBox="1"/>
          <p:nvPr/>
        </p:nvSpPr>
        <p:spPr>
          <a:xfrm>
            <a:off x="5673080" y="3789437"/>
            <a:ext cx="609615" cy="553998"/>
          </a:xfrm>
          <a:prstGeom prst="rect">
            <a:avLst/>
          </a:prstGeom>
          <a:noFill/>
        </p:spPr>
        <p:txBody>
          <a:bodyPr wrap="square" rtlCol="0">
            <a:spAutoFit/>
          </a:bodyPr>
          <a:lstStyle>
            <a:defPPr>
              <a:defRPr lang="fr-FR"/>
            </a:defPPr>
            <a:lvl1pPr>
              <a:defRPr sz="1000"/>
            </a:lvl1pPr>
          </a:lstStyle>
          <a:p>
            <a:r>
              <a:rPr lang="fr-FR" dirty="0"/>
              <a:t>05/12</a:t>
            </a:r>
          </a:p>
          <a:p>
            <a:r>
              <a:rPr lang="fr-FR" dirty="0"/>
              <a:t>08/12</a:t>
            </a:r>
          </a:p>
          <a:p>
            <a:r>
              <a:rPr lang="fr-FR" dirty="0"/>
              <a:t>28/12</a:t>
            </a:r>
          </a:p>
        </p:txBody>
      </p:sp>
      <p:cxnSp>
        <p:nvCxnSpPr>
          <p:cNvPr id="19" name="Connecteur droit 18"/>
          <p:cNvCxnSpPr/>
          <p:nvPr/>
        </p:nvCxnSpPr>
        <p:spPr>
          <a:xfrm>
            <a:off x="0" y="3717032"/>
            <a:ext cx="9906000" cy="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15552" y="4653136"/>
            <a:ext cx="9906000" cy="0"/>
          </a:xfrm>
          <a:prstGeom prst="line">
            <a:avLst/>
          </a:prstGeom>
          <a:ln>
            <a:solidFill>
              <a:srgbClr val="003366"/>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56456" y="3802546"/>
            <a:ext cx="1185689" cy="400110"/>
          </a:xfrm>
          <a:prstGeom prst="rect">
            <a:avLst/>
          </a:prstGeom>
          <a:noFill/>
        </p:spPr>
        <p:txBody>
          <a:bodyPr wrap="square" rtlCol="0">
            <a:spAutoFit/>
          </a:bodyPr>
          <a:lstStyle>
            <a:defPPr>
              <a:defRPr lang="fr-FR"/>
            </a:defPPr>
            <a:lvl1pPr>
              <a:defRPr sz="1000"/>
            </a:lvl1pPr>
          </a:lstStyle>
          <a:p>
            <a:r>
              <a:rPr lang="fr-FR" b="1" dirty="0" err="1" smtClean="0"/>
              <a:t>Inicio</a:t>
            </a:r>
            <a:r>
              <a:rPr lang="fr-FR" b="1" dirty="0" smtClean="0"/>
              <a:t> de la </a:t>
            </a:r>
            <a:r>
              <a:rPr lang="fr-FR" b="1" dirty="0" err="1" smtClean="0"/>
              <a:t>revisión</a:t>
            </a:r>
            <a:r>
              <a:rPr lang="fr-FR" b="1" dirty="0" smtClean="0"/>
              <a:t>:</a:t>
            </a:r>
            <a:endParaRPr lang="fr-FR" b="1" dirty="0"/>
          </a:p>
        </p:txBody>
      </p:sp>
      <p:sp>
        <p:nvSpPr>
          <p:cNvPr id="54" name="ZoneTexte 53"/>
          <p:cNvSpPr txBox="1"/>
          <p:nvPr/>
        </p:nvSpPr>
        <p:spPr>
          <a:xfrm>
            <a:off x="56456" y="4805975"/>
            <a:ext cx="1185689" cy="246221"/>
          </a:xfrm>
          <a:prstGeom prst="rect">
            <a:avLst/>
          </a:prstGeom>
          <a:noFill/>
        </p:spPr>
        <p:txBody>
          <a:bodyPr wrap="square" rtlCol="0">
            <a:spAutoFit/>
          </a:bodyPr>
          <a:lstStyle>
            <a:defPPr>
              <a:defRPr lang="fr-FR"/>
            </a:defPPr>
            <a:lvl1pPr>
              <a:defRPr sz="1000"/>
            </a:lvl1pPr>
          </a:lstStyle>
          <a:p>
            <a:r>
              <a:rPr lang="fr-FR" b="1" dirty="0" smtClean="0"/>
              <a:t>Area </a:t>
            </a:r>
            <a:r>
              <a:rPr lang="fr-FR" b="1" dirty="0" err="1" smtClean="0"/>
              <a:t>designada</a:t>
            </a:r>
            <a:r>
              <a:rPr lang="fr-FR" b="1" dirty="0" smtClean="0"/>
              <a:t>:</a:t>
            </a:r>
            <a:endParaRPr lang="fr-FR" b="1" dirty="0"/>
          </a:p>
        </p:txBody>
      </p:sp>
      <p:sp>
        <p:nvSpPr>
          <p:cNvPr id="55" name="ZoneTexte 54"/>
          <p:cNvSpPr txBox="1"/>
          <p:nvPr/>
        </p:nvSpPr>
        <p:spPr>
          <a:xfrm>
            <a:off x="56456" y="3387422"/>
            <a:ext cx="1188000" cy="400110"/>
          </a:xfrm>
          <a:prstGeom prst="rect">
            <a:avLst/>
          </a:prstGeom>
          <a:noFill/>
        </p:spPr>
        <p:txBody>
          <a:bodyPr wrap="square" rtlCol="0">
            <a:spAutoFit/>
          </a:bodyPr>
          <a:lstStyle>
            <a:defPPr>
              <a:defRPr lang="fr-FR"/>
            </a:defPPr>
            <a:lvl1pPr>
              <a:defRPr sz="1000"/>
            </a:lvl1pPr>
          </a:lstStyle>
          <a:p>
            <a:r>
              <a:rPr lang="fr-FR" b="1" dirty="0" err="1" smtClean="0"/>
              <a:t>Documentos</a:t>
            </a:r>
            <a:r>
              <a:rPr lang="fr-FR" b="1" dirty="0" smtClean="0"/>
              <a:t> </a:t>
            </a:r>
            <a:r>
              <a:rPr lang="fr-FR" b="1" dirty="0" err="1" smtClean="0"/>
              <a:t>por</a:t>
            </a:r>
            <a:r>
              <a:rPr lang="fr-FR" b="1" dirty="0" smtClean="0"/>
              <a:t> </a:t>
            </a:r>
            <a:r>
              <a:rPr lang="fr-FR" b="1" dirty="0" err="1" smtClean="0"/>
              <a:t>tendencia</a:t>
            </a:r>
            <a:r>
              <a:rPr lang="fr-FR" b="1" dirty="0" smtClean="0"/>
              <a:t>:</a:t>
            </a:r>
            <a:endParaRPr lang="fr-FR" b="1" dirty="0"/>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r="76948" b="77168"/>
          <a:stretch/>
        </p:blipFill>
        <p:spPr>
          <a:xfrm>
            <a:off x="8193360" y="2583011"/>
            <a:ext cx="1425607" cy="1065389"/>
          </a:xfrm>
          <a:prstGeom prst="rect">
            <a:avLst/>
          </a:prstGeom>
        </p:spPr>
      </p:pic>
      <p:sp>
        <p:nvSpPr>
          <p:cNvPr id="31" name="ZoneTexte 30"/>
          <p:cNvSpPr txBox="1"/>
          <p:nvPr/>
        </p:nvSpPr>
        <p:spPr>
          <a:xfrm>
            <a:off x="2592916" y="3789040"/>
            <a:ext cx="576064" cy="707886"/>
          </a:xfrm>
          <a:prstGeom prst="rect">
            <a:avLst/>
          </a:prstGeom>
          <a:noFill/>
        </p:spPr>
        <p:txBody>
          <a:bodyPr wrap="square" rtlCol="0">
            <a:spAutoFit/>
          </a:bodyPr>
          <a:lstStyle>
            <a:defPPr>
              <a:defRPr lang="fr-FR"/>
            </a:defPPr>
            <a:lvl1pPr>
              <a:defRPr sz="1000"/>
            </a:lvl1pPr>
          </a:lstStyle>
          <a:p>
            <a:r>
              <a:rPr lang="fr-FR" dirty="0"/>
              <a:t>08/09</a:t>
            </a:r>
          </a:p>
          <a:p>
            <a:r>
              <a:rPr lang="fr-FR" dirty="0"/>
              <a:t>12/09</a:t>
            </a:r>
          </a:p>
          <a:p>
            <a:r>
              <a:rPr lang="fr-FR" dirty="0"/>
              <a:t>25/09</a:t>
            </a:r>
          </a:p>
          <a:p>
            <a:r>
              <a:rPr lang="fr-FR" dirty="0"/>
              <a:t>30/09</a:t>
            </a:r>
          </a:p>
        </p:txBody>
      </p:sp>
      <p:sp>
        <p:nvSpPr>
          <p:cNvPr id="41" name="ZoneTexte 40"/>
          <p:cNvSpPr txBox="1"/>
          <p:nvPr/>
        </p:nvSpPr>
        <p:spPr>
          <a:xfrm>
            <a:off x="2144688" y="4735015"/>
            <a:ext cx="1309654" cy="861774"/>
          </a:xfrm>
          <a:prstGeom prst="rect">
            <a:avLst/>
          </a:prstGeom>
          <a:noFill/>
        </p:spPr>
        <p:txBody>
          <a:bodyPr wrap="square" numCol="1" rtlCol="0">
            <a:spAutoFit/>
          </a:bodyPr>
          <a:lstStyle>
            <a:defPPr>
              <a:defRPr lang="fr-FR"/>
            </a:defPPr>
            <a:lvl1pPr>
              <a:defRPr sz="1000"/>
            </a:lvl1pPr>
          </a:lstStyle>
          <a:p>
            <a:pPr marL="171450" indent="-171450">
              <a:buFont typeface="Wingdings" panose="05000000000000000000" pitchFamily="2" charset="2"/>
              <a:buChar char="ü"/>
            </a:pPr>
            <a:r>
              <a:rPr lang="en-US" dirty="0"/>
              <a:t>Terminal 2</a:t>
            </a:r>
          </a:p>
          <a:p>
            <a:pPr marL="171450" indent="-171450">
              <a:buFont typeface="Wingdings" panose="05000000000000000000" pitchFamily="2" charset="2"/>
              <a:buChar char="ü"/>
            </a:pPr>
            <a:endParaRPr lang="en-US" dirty="0"/>
          </a:p>
          <a:p>
            <a:pPr marL="171450" indent="-171450">
              <a:buFont typeface="Wingdings" panose="05000000000000000000" pitchFamily="2" charset="2"/>
              <a:buChar char="ü"/>
            </a:pPr>
            <a:r>
              <a:rPr lang="en-US" dirty="0" err="1"/>
              <a:t>Edificios</a:t>
            </a:r>
            <a:r>
              <a:rPr lang="en-US" dirty="0"/>
              <a:t> </a:t>
            </a:r>
            <a:r>
              <a:rPr lang="en-US" dirty="0" err="1"/>
              <a:t>auxiliares</a:t>
            </a:r>
            <a:endParaRPr lang="es-CL" dirty="0">
              <a:solidFill>
                <a:srgbClr val="003366"/>
              </a:solidFill>
            </a:endParaRPr>
          </a:p>
          <a:p>
            <a:pPr marL="171450" indent="-171450">
              <a:buFont typeface="Wingdings" panose="05000000000000000000" pitchFamily="2" charset="2"/>
              <a:buChar char="ü"/>
            </a:pPr>
            <a:endParaRPr lang="es-CL" dirty="0"/>
          </a:p>
        </p:txBody>
      </p:sp>
      <p:sp>
        <p:nvSpPr>
          <p:cNvPr id="46" name="ZoneTexte 45"/>
          <p:cNvSpPr txBox="1"/>
          <p:nvPr/>
        </p:nvSpPr>
        <p:spPr>
          <a:xfrm>
            <a:off x="5785026" y="4728229"/>
            <a:ext cx="1328214" cy="1169551"/>
          </a:xfrm>
          <a:prstGeom prst="rect">
            <a:avLst/>
          </a:prstGeom>
          <a:noFill/>
        </p:spPr>
        <p:txBody>
          <a:bodyPr wrap="square" numCol="1" rtlCol="0">
            <a:spAutoFit/>
          </a:bodyPr>
          <a:lstStyle>
            <a:defPPr>
              <a:defRPr lang="fr-FR"/>
            </a:defPPr>
            <a:lvl1pPr>
              <a:defRPr sz="1000"/>
            </a:lvl1pPr>
          </a:lstStyle>
          <a:p>
            <a:pPr marL="171450" indent="-171450">
              <a:buFont typeface="Wingdings" panose="05000000000000000000" pitchFamily="2" charset="2"/>
              <a:buChar char="ü"/>
            </a:pPr>
            <a:r>
              <a:rPr lang="en-US" dirty="0"/>
              <a:t>Terminal 2</a:t>
            </a:r>
          </a:p>
          <a:p>
            <a:pPr marL="171450" indent="-171450">
              <a:buFont typeface="Wingdings" panose="05000000000000000000" pitchFamily="2" charset="2"/>
              <a:buChar char="ü"/>
            </a:pPr>
            <a:r>
              <a:rPr lang="en-US" dirty="0" err="1"/>
              <a:t>Edificios</a:t>
            </a:r>
            <a:r>
              <a:rPr lang="en-US" dirty="0"/>
              <a:t> </a:t>
            </a:r>
            <a:r>
              <a:rPr lang="en-US" dirty="0" err="1"/>
              <a:t>auxiliares</a:t>
            </a:r>
            <a:endParaRPr lang="en-US" dirty="0"/>
          </a:p>
          <a:p>
            <a:pPr marL="171450" indent="-171450">
              <a:buFont typeface="Wingdings" panose="05000000000000000000" pitchFamily="2" charset="2"/>
              <a:buChar char="ü"/>
            </a:pPr>
            <a:r>
              <a:rPr lang="en-US" dirty="0" err="1"/>
              <a:t>Infraestructura</a:t>
            </a:r>
            <a:r>
              <a:rPr lang="en-US" dirty="0"/>
              <a:t> </a:t>
            </a:r>
            <a:r>
              <a:rPr lang="en-US" dirty="0" err="1"/>
              <a:t>terrestre</a:t>
            </a:r>
            <a:endParaRPr lang="en-US" dirty="0"/>
          </a:p>
          <a:p>
            <a:endParaRPr lang="es-CL" dirty="0">
              <a:solidFill>
                <a:srgbClr val="003366"/>
              </a:solidFill>
            </a:endParaRPr>
          </a:p>
          <a:p>
            <a:pPr marL="171450" indent="-171450">
              <a:buFont typeface="Wingdings" panose="05000000000000000000" pitchFamily="2" charset="2"/>
              <a:buChar char="ü"/>
            </a:pPr>
            <a:endParaRPr lang="es-CL" dirty="0"/>
          </a:p>
        </p:txBody>
      </p:sp>
      <p:sp>
        <p:nvSpPr>
          <p:cNvPr id="45" name="ZoneTexte 44"/>
          <p:cNvSpPr txBox="1"/>
          <p:nvPr/>
        </p:nvSpPr>
        <p:spPr>
          <a:xfrm>
            <a:off x="6756458" y="3795719"/>
            <a:ext cx="609615" cy="707886"/>
          </a:xfrm>
          <a:prstGeom prst="rect">
            <a:avLst/>
          </a:prstGeom>
          <a:noFill/>
        </p:spPr>
        <p:txBody>
          <a:bodyPr wrap="square" rtlCol="0">
            <a:spAutoFit/>
          </a:bodyPr>
          <a:lstStyle>
            <a:defPPr>
              <a:defRPr lang="fr-FR"/>
            </a:defPPr>
            <a:lvl1pPr>
              <a:defRPr sz="1000"/>
            </a:lvl1pPr>
          </a:lstStyle>
          <a:p>
            <a:r>
              <a:rPr lang="fr-FR" dirty="0"/>
              <a:t>01/01</a:t>
            </a:r>
          </a:p>
          <a:p>
            <a:r>
              <a:rPr lang="fr-FR" dirty="0"/>
              <a:t>19/01</a:t>
            </a:r>
          </a:p>
          <a:p>
            <a:r>
              <a:rPr lang="fr-FR" dirty="0"/>
              <a:t>22/01</a:t>
            </a:r>
          </a:p>
          <a:p>
            <a:r>
              <a:rPr lang="fr-FR" dirty="0"/>
              <a:t>29/01</a:t>
            </a:r>
          </a:p>
        </p:txBody>
      </p:sp>
      <p:sp>
        <p:nvSpPr>
          <p:cNvPr id="48" name="ZoneTexte 47"/>
          <p:cNvSpPr txBox="1"/>
          <p:nvPr/>
        </p:nvSpPr>
        <p:spPr>
          <a:xfrm>
            <a:off x="6937154" y="4735015"/>
            <a:ext cx="1328214" cy="2092881"/>
          </a:xfrm>
          <a:prstGeom prst="rect">
            <a:avLst/>
          </a:prstGeom>
          <a:noFill/>
        </p:spPr>
        <p:txBody>
          <a:bodyPr wrap="square" numCol="1" rtlCol="0">
            <a:spAutoFit/>
          </a:bodyPr>
          <a:lstStyle>
            <a:defPPr>
              <a:defRPr lang="fr-FR"/>
            </a:defPPr>
            <a:lvl1pPr>
              <a:defRPr sz="1000"/>
            </a:lvl1pPr>
          </a:lstStyle>
          <a:p>
            <a:pPr marL="171450" indent="-171450">
              <a:buFont typeface="Wingdings" panose="05000000000000000000" pitchFamily="2" charset="2"/>
              <a:buChar char="ü"/>
            </a:pPr>
            <a:r>
              <a:rPr lang="en-US" dirty="0"/>
              <a:t>Terminal 1</a:t>
            </a:r>
          </a:p>
          <a:p>
            <a:pPr marL="171450" indent="-171450">
              <a:buFont typeface="Wingdings" panose="05000000000000000000" pitchFamily="2" charset="2"/>
              <a:buChar char="ü"/>
            </a:pPr>
            <a:r>
              <a:rPr lang="en-US" dirty="0"/>
              <a:t>Terminal </a:t>
            </a:r>
            <a:r>
              <a:rPr lang="en-US" dirty="0" smtClean="0"/>
              <a:t>2</a:t>
            </a:r>
          </a:p>
          <a:p>
            <a:pPr marL="171450" indent="-171450">
              <a:buFont typeface="Wingdings" panose="05000000000000000000" pitchFamily="2" charset="2"/>
              <a:buChar char="ü"/>
            </a:pPr>
            <a:r>
              <a:rPr lang="en-US" dirty="0" smtClean="0"/>
              <a:t>Terminal </a:t>
            </a:r>
            <a:r>
              <a:rPr lang="en-US" dirty="0" err="1" smtClean="0"/>
              <a:t>provisorio</a:t>
            </a:r>
            <a:endParaRPr lang="en-US" dirty="0"/>
          </a:p>
          <a:p>
            <a:pPr marL="171450" indent="-171450">
              <a:buFont typeface="Wingdings" panose="05000000000000000000" pitchFamily="2" charset="2"/>
              <a:buChar char="ü"/>
            </a:pPr>
            <a:r>
              <a:rPr lang="en-US" dirty="0" err="1" smtClean="0"/>
              <a:t>Edificios</a:t>
            </a:r>
            <a:r>
              <a:rPr lang="en-US" dirty="0" smtClean="0"/>
              <a:t> </a:t>
            </a:r>
            <a:r>
              <a:rPr lang="en-US" dirty="0" err="1" smtClean="0"/>
              <a:t>auxiliares</a:t>
            </a:r>
            <a:endParaRPr lang="en-US" dirty="0" smtClean="0"/>
          </a:p>
          <a:p>
            <a:pPr marL="171450" indent="-171450">
              <a:buFont typeface="Wingdings" panose="05000000000000000000" pitchFamily="2" charset="2"/>
              <a:buChar char="ü"/>
            </a:pPr>
            <a:r>
              <a:rPr lang="en-US" dirty="0" err="1" smtClean="0"/>
              <a:t>Edificios</a:t>
            </a:r>
            <a:r>
              <a:rPr lang="en-US" dirty="0" smtClean="0"/>
              <a:t> de </a:t>
            </a:r>
            <a:r>
              <a:rPr lang="en-US" dirty="0" err="1" smtClean="0"/>
              <a:t>estacionamiento</a:t>
            </a:r>
            <a:endParaRPr lang="en-US" dirty="0" smtClean="0"/>
          </a:p>
          <a:p>
            <a:pPr marL="171450" indent="-171450">
              <a:buFont typeface="Wingdings" panose="05000000000000000000" pitchFamily="2" charset="2"/>
              <a:buChar char="ü"/>
            </a:pPr>
            <a:r>
              <a:rPr lang="en-US" dirty="0" err="1"/>
              <a:t>Infraestructura</a:t>
            </a:r>
            <a:r>
              <a:rPr lang="en-US" dirty="0"/>
              <a:t> </a:t>
            </a:r>
            <a:r>
              <a:rPr lang="en-US" dirty="0" err="1"/>
              <a:t>terrestre</a:t>
            </a:r>
            <a:endParaRPr lang="en-US" dirty="0"/>
          </a:p>
          <a:p>
            <a:pPr marL="171450" indent="-171450">
              <a:buFont typeface="Wingdings" panose="05000000000000000000" pitchFamily="2" charset="2"/>
              <a:buChar char="ü"/>
            </a:pPr>
            <a:endParaRPr lang="en-US" dirty="0"/>
          </a:p>
          <a:p>
            <a:endParaRPr lang="es-CL" dirty="0">
              <a:solidFill>
                <a:srgbClr val="003366"/>
              </a:solidFill>
            </a:endParaRPr>
          </a:p>
          <a:p>
            <a:pPr marL="171450" indent="-171450">
              <a:buFont typeface="Wingdings" panose="05000000000000000000" pitchFamily="2" charset="2"/>
              <a:buChar char="ü"/>
            </a:pPr>
            <a:endParaRPr lang="es-CL" dirty="0"/>
          </a:p>
        </p:txBody>
      </p:sp>
      <p:grpSp>
        <p:nvGrpSpPr>
          <p:cNvPr id="30" name="Groupe 29"/>
          <p:cNvGrpSpPr/>
          <p:nvPr/>
        </p:nvGrpSpPr>
        <p:grpSpPr>
          <a:xfrm>
            <a:off x="1512272" y="3205719"/>
            <a:ext cx="593505" cy="432626"/>
            <a:chOff x="1512272" y="3205719"/>
            <a:chExt cx="593505" cy="432626"/>
          </a:xfrm>
        </p:grpSpPr>
        <p:pic>
          <p:nvPicPr>
            <p:cNvPr id="25" name="Image 24"/>
            <p:cNvPicPr>
              <a:picLocks noChangeAspect="1"/>
            </p:cNvPicPr>
            <p:nvPr/>
          </p:nvPicPr>
          <p:blipFill>
            <a:blip r:embed="rId4" cstate="print"/>
            <a:stretch>
              <a:fillRect/>
            </a:stretch>
          </p:blipFill>
          <p:spPr>
            <a:xfrm>
              <a:off x="1512272" y="3443822"/>
              <a:ext cx="482427" cy="194523"/>
            </a:xfrm>
            <a:prstGeom prst="rect">
              <a:avLst/>
            </a:prstGeom>
          </p:spPr>
        </p:pic>
        <p:sp>
          <p:nvSpPr>
            <p:cNvPr id="63" name="ZoneTexte 62"/>
            <p:cNvSpPr txBox="1"/>
            <p:nvPr/>
          </p:nvSpPr>
          <p:spPr>
            <a:xfrm>
              <a:off x="1529713" y="3205719"/>
              <a:ext cx="576064" cy="246221"/>
            </a:xfrm>
            <a:prstGeom prst="rect">
              <a:avLst/>
            </a:prstGeom>
            <a:noFill/>
          </p:spPr>
          <p:txBody>
            <a:bodyPr wrap="square" rtlCol="0">
              <a:spAutoFit/>
            </a:bodyPr>
            <a:lstStyle/>
            <a:p>
              <a:r>
                <a:rPr lang="fr-FR" sz="1000" dirty="0"/>
                <a:t>178</a:t>
              </a:r>
            </a:p>
          </p:txBody>
        </p:sp>
      </p:grpSp>
      <p:sp>
        <p:nvSpPr>
          <p:cNvPr id="64" name="ZoneTexte 63"/>
          <p:cNvSpPr txBox="1"/>
          <p:nvPr/>
        </p:nvSpPr>
        <p:spPr>
          <a:xfrm>
            <a:off x="1470301" y="3795719"/>
            <a:ext cx="576064" cy="553998"/>
          </a:xfrm>
          <a:prstGeom prst="rect">
            <a:avLst/>
          </a:prstGeom>
          <a:noFill/>
        </p:spPr>
        <p:txBody>
          <a:bodyPr wrap="square" rtlCol="0">
            <a:spAutoFit/>
          </a:bodyPr>
          <a:lstStyle>
            <a:defPPr>
              <a:defRPr lang="fr-FR"/>
            </a:defPPr>
            <a:lvl1pPr>
              <a:defRPr sz="1000"/>
            </a:lvl1pPr>
          </a:lstStyle>
          <a:p>
            <a:r>
              <a:rPr lang="fr-FR" dirty="0"/>
              <a:t>10/08</a:t>
            </a:r>
          </a:p>
          <a:p>
            <a:r>
              <a:rPr lang="fr-FR" dirty="0"/>
              <a:t>28/08</a:t>
            </a:r>
          </a:p>
          <a:p>
            <a:r>
              <a:rPr lang="fr-FR" dirty="0"/>
              <a:t>31/08</a:t>
            </a:r>
          </a:p>
        </p:txBody>
      </p:sp>
      <p:grpSp>
        <p:nvGrpSpPr>
          <p:cNvPr id="28" name="Groupe 27"/>
          <p:cNvGrpSpPr/>
          <p:nvPr/>
        </p:nvGrpSpPr>
        <p:grpSpPr>
          <a:xfrm>
            <a:off x="2576736" y="2788613"/>
            <a:ext cx="576064" cy="845059"/>
            <a:chOff x="2535945" y="2788613"/>
            <a:chExt cx="576064" cy="845059"/>
          </a:xfrm>
        </p:grpSpPr>
        <p:sp>
          <p:nvSpPr>
            <p:cNvPr id="29" name="ZoneTexte 28"/>
            <p:cNvSpPr txBox="1"/>
            <p:nvPr/>
          </p:nvSpPr>
          <p:spPr>
            <a:xfrm>
              <a:off x="2535945" y="2788613"/>
              <a:ext cx="576064" cy="246221"/>
            </a:xfrm>
            <a:prstGeom prst="rect">
              <a:avLst/>
            </a:prstGeom>
            <a:noFill/>
          </p:spPr>
          <p:txBody>
            <a:bodyPr wrap="square" rtlCol="0">
              <a:spAutoFit/>
            </a:bodyPr>
            <a:lstStyle/>
            <a:p>
              <a:r>
                <a:rPr lang="fr-FR" sz="1000" dirty="0"/>
                <a:t>1652</a:t>
              </a:r>
            </a:p>
          </p:txBody>
        </p:sp>
        <p:pic>
          <p:nvPicPr>
            <p:cNvPr id="26" name="Image 25"/>
            <p:cNvPicPr>
              <a:picLocks noChangeAspect="1"/>
            </p:cNvPicPr>
            <p:nvPr/>
          </p:nvPicPr>
          <p:blipFill>
            <a:blip r:embed="rId5" cstate="print"/>
            <a:stretch>
              <a:fillRect/>
            </a:stretch>
          </p:blipFill>
          <p:spPr>
            <a:xfrm>
              <a:off x="2535945" y="3048054"/>
              <a:ext cx="489708" cy="585618"/>
            </a:xfrm>
            <a:prstGeom prst="rect">
              <a:avLst/>
            </a:prstGeom>
          </p:spPr>
        </p:pic>
      </p:grpSp>
      <p:grpSp>
        <p:nvGrpSpPr>
          <p:cNvPr id="34" name="Groupe 33"/>
          <p:cNvGrpSpPr/>
          <p:nvPr/>
        </p:nvGrpSpPr>
        <p:grpSpPr>
          <a:xfrm>
            <a:off x="3629191" y="3169596"/>
            <a:ext cx="603485" cy="476444"/>
            <a:chOff x="3629191" y="3169596"/>
            <a:chExt cx="603485" cy="476444"/>
          </a:xfrm>
        </p:grpSpPr>
        <p:pic>
          <p:nvPicPr>
            <p:cNvPr id="32" name="Image 31"/>
            <p:cNvPicPr>
              <a:picLocks noChangeAspect="1"/>
            </p:cNvPicPr>
            <p:nvPr/>
          </p:nvPicPr>
          <p:blipFill>
            <a:blip r:embed="rId6" cstate="print"/>
            <a:stretch>
              <a:fillRect/>
            </a:stretch>
          </p:blipFill>
          <p:spPr>
            <a:xfrm>
              <a:off x="3629191" y="3387421"/>
              <a:ext cx="486435" cy="258619"/>
            </a:xfrm>
            <a:prstGeom prst="rect">
              <a:avLst/>
            </a:prstGeom>
          </p:spPr>
        </p:pic>
        <p:sp>
          <p:nvSpPr>
            <p:cNvPr id="66" name="ZoneTexte 65"/>
            <p:cNvSpPr txBox="1"/>
            <p:nvPr/>
          </p:nvSpPr>
          <p:spPr>
            <a:xfrm>
              <a:off x="3656612" y="3169596"/>
              <a:ext cx="576064" cy="246221"/>
            </a:xfrm>
            <a:prstGeom prst="rect">
              <a:avLst/>
            </a:prstGeom>
            <a:noFill/>
          </p:spPr>
          <p:txBody>
            <a:bodyPr wrap="square" rtlCol="0">
              <a:spAutoFit/>
            </a:bodyPr>
            <a:lstStyle/>
            <a:p>
              <a:r>
                <a:rPr lang="fr-FR" sz="1000" dirty="0"/>
                <a:t>297</a:t>
              </a:r>
            </a:p>
          </p:txBody>
        </p:sp>
      </p:grpSp>
      <p:sp>
        <p:nvSpPr>
          <p:cNvPr id="68" name="ZoneTexte 67"/>
          <p:cNvSpPr txBox="1"/>
          <p:nvPr/>
        </p:nvSpPr>
        <p:spPr>
          <a:xfrm>
            <a:off x="3577915" y="3795719"/>
            <a:ext cx="576064" cy="246221"/>
          </a:xfrm>
          <a:prstGeom prst="rect">
            <a:avLst/>
          </a:prstGeom>
          <a:noFill/>
        </p:spPr>
        <p:txBody>
          <a:bodyPr wrap="square" rtlCol="0">
            <a:spAutoFit/>
          </a:bodyPr>
          <a:lstStyle>
            <a:defPPr>
              <a:defRPr lang="fr-FR"/>
            </a:defPPr>
            <a:lvl1pPr>
              <a:defRPr sz="1000"/>
            </a:lvl1pPr>
          </a:lstStyle>
          <a:p>
            <a:r>
              <a:rPr lang="fr-FR" dirty="0"/>
              <a:t>15/10</a:t>
            </a:r>
          </a:p>
        </p:txBody>
      </p:sp>
      <p:grpSp>
        <p:nvGrpSpPr>
          <p:cNvPr id="44" name="Groupe 43"/>
          <p:cNvGrpSpPr/>
          <p:nvPr/>
        </p:nvGrpSpPr>
        <p:grpSpPr>
          <a:xfrm>
            <a:off x="4679140" y="2168690"/>
            <a:ext cx="576064" cy="1480026"/>
            <a:chOff x="4679140" y="2168690"/>
            <a:chExt cx="576064" cy="1480026"/>
          </a:xfrm>
        </p:grpSpPr>
        <p:sp>
          <p:nvSpPr>
            <p:cNvPr id="36" name="ZoneTexte 35"/>
            <p:cNvSpPr txBox="1"/>
            <p:nvPr/>
          </p:nvSpPr>
          <p:spPr>
            <a:xfrm>
              <a:off x="4679140" y="2168690"/>
              <a:ext cx="576064" cy="246221"/>
            </a:xfrm>
            <a:prstGeom prst="rect">
              <a:avLst/>
            </a:prstGeom>
            <a:noFill/>
          </p:spPr>
          <p:txBody>
            <a:bodyPr wrap="square" rtlCol="0">
              <a:spAutoFit/>
            </a:bodyPr>
            <a:lstStyle/>
            <a:p>
              <a:r>
                <a:rPr lang="fr-FR" sz="1000" dirty="0"/>
                <a:t>2216</a:t>
              </a:r>
            </a:p>
          </p:txBody>
        </p:sp>
        <p:pic>
          <p:nvPicPr>
            <p:cNvPr id="35" name="Image 34"/>
            <p:cNvPicPr>
              <a:picLocks noChangeAspect="1"/>
            </p:cNvPicPr>
            <p:nvPr/>
          </p:nvPicPr>
          <p:blipFill>
            <a:blip r:embed="rId7" cstate="print"/>
            <a:stretch>
              <a:fillRect/>
            </a:stretch>
          </p:blipFill>
          <p:spPr>
            <a:xfrm>
              <a:off x="4679140" y="2397675"/>
              <a:ext cx="481371" cy="1251041"/>
            </a:xfrm>
            <a:prstGeom prst="rect">
              <a:avLst/>
            </a:prstGeom>
          </p:spPr>
        </p:pic>
      </p:grpSp>
      <p:pic>
        <p:nvPicPr>
          <p:cNvPr id="65" name="Image 64"/>
          <p:cNvPicPr>
            <a:picLocks noChangeAspect="1"/>
          </p:cNvPicPr>
          <p:nvPr/>
        </p:nvPicPr>
        <p:blipFill>
          <a:blip r:embed="rId8" cstate="print"/>
          <a:stretch>
            <a:fillRect/>
          </a:stretch>
        </p:blipFill>
        <p:spPr>
          <a:xfrm>
            <a:off x="5759016" y="2924944"/>
            <a:ext cx="437560" cy="711655"/>
          </a:xfrm>
          <a:prstGeom prst="rect">
            <a:avLst/>
          </a:prstGeom>
        </p:spPr>
      </p:pic>
      <p:sp>
        <p:nvSpPr>
          <p:cNvPr id="72" name="ZoneTexte 71"/>
          <p:cNvSpPr txBox="1"/>
          <p:nvPr/>
        </p:nvSpPr>
        <p:spPr>
          <a:xfrm>
            <a:off x="5706631" y="2665502"/>
            <a:ext cx="576064" cy="246221"/>
          </a:xfrm>
          <a:prstGeom prst="rect">
            <a:avLst/>
          </a:prstGeom>
          <a:noFill/>
        </p:spPr>
        <p:txBody>
          <a:bodyPr wrap="square" rtlCol="0">
            <a:spAutoFit/>
          </a:bodyPr>
          <a:lstStyle/>
          <a:p>
            <a:r>
              <a:rPr lang="fr-FR" sz="1000" dirty="0"/>
              <a:t>1695</a:t>
            </a:r>
          </a:p>
        </p:txBody>
      </p:sp>
      <p:grpSp>
        <p:nvGrpSpPr>
          <p:cNvPr id="73" name="Groupe 72"/>
          <p:cNvGrpSpPr/>
          <p:nvPr/>
        </p:nvGrpSpPr>
        <p:grpSpPr>
          <a:xfrm>
            <a:off x="6773234" y="1636199"/>
            <a:ext cx="576064" cy="1995319"/>
            <a:chOff x="6773234" y="1636199"/>
            <a:chExt cx="576064" cy="1995319"/>
          </a:xfrm>
        </p:grpSpPr>
        <p:pic>
          <p:nvPicPr>
            <p:cNvPr id="74" name="Image 73"/>
            <p:cNvPicPr>
              <a:picLocks noChangeAspect="1"/>
            </p:cNvPicPr>
            <p:nvPr/>
          </p:nvPicPr>
          <p:blipFill>
            <a:blip r:embed="rId9" cstate="print"/>
            <a:stretch>
              <a:fillRect/>
            </a:stretch>
          </p:blipFill>
          <p:spPr>
            <a:xfrm>
              <a:off x="6773234" y="1844824"/>
              <a:ext cx="479344" cy="1786694"/>
            </a:xfrm>
            <a:prstGeom prst="rect">
              <a:avLst/>
            </a:prstGeom>
          </p:spPr>
        </p:pic>
        <p:sp>
          <p:nvSpPr>
            <p:cNvPr id="75" name="ZoneTexte 74"/>
            <p:cNvSpPr txBox="1"/>
            <p:nvPr/>
          </p:nvSpPr>
          <p:spPr>
            <a:xfrm>
              <a:off x="6773234" y="1636199"/>
              <a:ext cx="576064" cy="246221"/>
            </a:xfrm>
            <a:prstGeom prst="rect">
              <a:avLst/>
            </a:prstGeom>
            <a:noFill/>
          </p:spPr>
          <p:txBody>
            <a:bodyPr wrap="square" rtlCol="0">
              <a:spAutoFit/>
            </a:bodyPr>
            <a:lstStyle/>
            <a:p>
              <a:r>
                <a:rPr lang="fr-FR" sz="1000" dirty="0"/>
                <a:t>6147</a:t>
              </a:r>
            </a:p>
          </p:txBody>
        </p:sp>
      </p:grpSp>
      <p:sp>
        <p:nvSpPr>
          <p:cNvPr id="76" name="ZoneTexte 75"/>
          <p:cNvSpPr txBox="1"/>
          <p:nvPr/>
        </p:nvSpPr>
        <p:spPr>
          <a:xfrm>
            <a:off x="992560" y="4737338"/>
            <a:ext cx="1309654" cy="861774"/>
          </a:xfrm>
          <a:prstGeom prst="rect">
            <a:avLst/>
          </a:prstGeom>
          <a:noFill/>
        </p:spPr>
        <p:txBody>
          <a:bodyPr wrap="square" numCol="1" rtlCol="0">
            <a:spAutoFit/>
          </a:bodyPr>
          <a:lstStyle>
            <a:defPPr>
              <a:defRPr lang="fr-FR"/>
            </a:defPPr>
            <a:lvl1pPr>
              <a:defRPr sz="1000"/>
            </a:lvl1pPr>
          </a:lstStyle>
          <a:p>
            <a:pPr marL="171450" indent="-171450">
              <a:buFont typeface="Wingdings" panose="05000000000000000000" pitchFamily="2" charset="2"/>
              <a:buChar char="ü"/>
            </a:pPr>
            <a:r>
              <a:rPr lang="en-US" dirty="0" err="1" smtClean="0"/>
              <a:t>Infraestructura</a:t>
            </a:r>
            <a:endParaRPr lang="en-US" dirty="0" smtClean="0"/>
          </a:p>
          <a:p>
            <a:pPr marL="171450" indent="-171450">
              <a:buFont typeface="Wingdings" panose="05000000000000000000" pitchFamily="2" charset="2"/>
              <a:buChar char="ü"/>
            </a:pPr>
            <a:r>
              <a:rPr lang="en-US" dirty="0" smtClean="0"/>
              <a:t>Airside</a:t>
            </a:r>
            <a:endParaRPr lang="en-US" dirty="0"/>
          </a:p>
          <a:p>
            <a:pPr marL="171450" indent="-171450">
              <a:buFont typeface="Wingdings" panose="05000000000000000000" pitchFamily="2" charset="2"/>
              <a:buChar char="ü"/>
            </a:pPr>
            <a:endParaRPr lang="en-US" dirty="0"/>
          </a:p>
          <a:p>
            <a:endParaRPr lang="es-CL" dirty="0">
              <a:solidFill>
                <a:srgbClr val="003366"/>
              </a:solidFill>
            </a:endParaRPr>
          </a:p>
          <a:p>
            <a:pPr marL="171450" indent="-171450">
              <a:buFont typeface="Wingdings" panose="05000000000000000000" pitchFamily="2" charset="2"/>
              <a:buChar char="ü"/>
            </a:pPr>
            <a:endParaRPr lang="es-CL" dirty="0"/>
          </a:p>
        </p:txBody>
      </p:sp>
      <p:sp>
        <p:nvSpPr>
          <p:cNvPr id="77" name="ZoneTexte 76"/>
          <p:cNvSpPr txBox="1"/>
          <p:nvPr/>
        </p:nvSpPr>
        <p:spPr>
          <a:xfrm>
            <a:off x="3224808" y="4735015"/>
            <a:ext cx="1309654" cy="1015663"/>
          </a:xfrm>
          <a:prstGeom prst="rect">
            <a:avLst/>
          </a:prstGeom>
          <a:noFill/>
        </p:spPr>
        <p:txBody>
          <a:bodyPr wrap="square" numCol="1" rtlCol="0">
            <a:spAutoFit/>
          </a:bodyPr>
          <a:lstStyle>
            <a:defPPr>
              <a:defRPr lang="fr-FR"/>
            </a:defPPr>
            <a:lvl1pPr>
              <a:defRPr sz="1000"/>
            </a:lvl1pPr>
          </a:lstStyle>
          <a:p>
            <a:pPr marL="171450" indent="-171450">
              <a:buFont typeface="Wingdings" panose="05000000000000000000" pitchFamily="2" charset="2"/>
              <a:buChar char="ü"/>
            </a:pPr>
            <a:r>
              <a:rPr lang="en-US" dirty="0" err="1" smtClean="0"/>
              <a:t>Infraestructura</a:t>
            </a:r>
            <a:r>
              <a:rPr lang="en-US" dirty="0" smtClean="0"/>
              <a:t> </a:t>
            </a:r>
            <a:r>
              <a:rPr lang="en-US" dirty="0" err="1" smtClean="0"/>
              <a:t>terrestre</a:t>
            </a:r>
            <a:endParaRPr lang="en-US" dirty="0"/>
          </a:p>
          <a:p>
            <a:pPr marL="171450" indent="-171450">
              <a:buFont typeface="Wingdings" panose="05000000000000000000" pitchFamily="2" charset="2"/>
              <a:buChar char="ü"/>
            </a:pPr>
            <a:r>
              <a:rPr lang="en-US" dirty="0" err="1" smtClean="0"/>
              <a:t>Edificios</a:t>
            </a:r>
            <a:r>
              <a:rPr lang="en-US" dirty="0" smtClean="0"/>
              <a:t> </a:t>
            </a:r>
            <a:r>
              <a:rPr lang="en-US" dirty="0" err="1" smtClean="0"/>
              <a:t>administrativos</a:t>
            </a:r>
            <a:endParaRPr lang="en-US" dirty="0"/>
          </a:p>
          <a:p>
            <a:endParaRPr lang="es-CL" dirty="0">
              <a:solidFill>
                <a:srgbClr val="003366"/>
              </a:solidFill>
            </a:endParaRPr>
          </a:p>
          <a:p>
            <a:pPr marL="171450" indent="-171450">
              <a:buFont typeface="Wingdings" panose="05000000000000000000" pitchFamily="2" charset="2"/>
              <a:buChar char="ü"/>
            </a:pPr>
            <a:endParaRPr lang="es-CL" dirty="0"/>
          </a:p>
        </p:txBody>
      </p:sp>
      <p:sp>
        <p:nvSpPr>
          <p:cNvPr id="78" name="ZoneTexte 77"/>
          <p:cNvSpPr txBox="1"/>
          <p:nvPr/>
        </p:nvSpPr>
        <p:spPr>
          <a:xfrm>
            <a:off x="4305672" y="4734174"/>
            <a:ext cx="1512168" cy="1938992"/>
          </a:xfrm>
          <a:prstGeom prst="rect">
            <a:avLst/>
          </a:prstGeom>
          <a:noFill/>
        </p:spPr>
        <p:txBody>
          <a:bodyPr wrap="square" numCol="1" rtlCol="0">
            <a:spAutoFit/>
          </a:bodyPr>
          <a:lstStyle>
            <a:defPPr>
              <a:defRPr lang="fr-FR"/>
            </a:defPPr>
            <a:lvl1pPr>
              <a:defRPr sz="1000"/>
            </a:lvl1pPr>
          </a:lstStyle>
          <a:p>
            <a:pPr marL="171450" indent="-171450">
              <a:buFont typeface="Wingdings" panose="05000000000000000000" pitchFamily="2" charset="2"/>
              <a:buChar char="ü"/>
            </a:pPr>
            <a:r>
              <a:rPr lang="en-US" dirty="0"/>
              <a:t>Terminal 1</a:t>
            </a:r>
          </a:p>
          <a:p>
            <a:pPr marL="171450" indent="-171450">
              <a:buFont typeface="Wingdings" panose="05000000000000000000" pitchFamily="2" charset="2"/>
              <a:buChar char="ü"/>
            </a:pPr>
            <a:r>
              <a:rPr lang="en-US" dirty="0"/>
              <a:t>Terminal 2</a:t>
            </a:r>
          </a:p>
          <a:p>
            <a:pPr marL="171450" indent="-171450">
              <a:buFont typeface="Wingdings" panose="05000000000000000000" pitchFamily="2" charset="2"/>
              <a:buChar char="ü"/>
            </a:pPr>
            <a:r>
              <a:rPr lang="en-US" dirty="0" smtClean="0"/>
              <a:t>Terminal </a:t>
            </a:r>
            <a:r>
              <a:rPr lang="en-US" dirty="0" err="1" smtClean="0"/>
              <a:t>provisorio</a:t>
            </a:r>
            <a:endParaRPr lang="en-US" dirty="0"/>
          </a:p>
          <a:p>
            <a:pPr marL="171450" indent="-171450">
              <a:buFont typeface="Wingdings" panose="05000000000000000000" pitchFamily="2" charset="2"/>
              <a:buChar char="ü"/>
            </a:pPr>
            <a:r>
              <a:rPr lang="en-US" dirty="0" err="1" smtClean="0"/>
              <a:t>Edificios</a:t>
            </a:r>
            <a:r>
              <a:rPr lang="en-US" dirty="0" smtClean="0"/>
              <a:t> </a:t>
            </a:r>
            <a:r>
              <a:rPr lang="en-US" dirty="0" err="1" smtClean="0"/>
              <a:t>auxiliares</a:t>
            </a:r>
            <a:endParaRPr lang="en-US" dirty="0"/>
          </a:p>
          <a:p>
            <a:pPr marL="171450" indent="-171450">
              <a:buFont typeface="Wingdings" panose="05000000000000000000" pitchFamily="2" charset="2"/>
              <a:buChar char="ü"/>
            </a:pPr>
            <a:r>
              <a:rPr lang="en-US" dirty="0" err="1" smtClean="0"/>
              <a:t>Edificios</a:t>
            </a:r>
            <a:r>
              <a:rPr lang="en-US" dirty="0" smtClean="0"/>
              <a:t> de </a:t>
            </a:r>
            <a:r>
              <a:rPr lang="en-US" dirty="0" err="1" smtClean="0"/>
              <a:t>estacionamiento</a:t>
            </a:r>
            <a:endParaRPr lang="en-US" dirty="0"/>
          </a:p>
          <a:p>
            <a:pPr marL="171450" indent="-171450">
              <a:buFont typeface="Wingdings" panose="05000000000000000000" pitchFamily="2" charset="2"/>
              <a:buChar char="ü"/>
            </a:pPr>
            <a:r>
              <a:rPr lang="en-US" dirty="0" err="1" smtClean="0"/>
              <a:t>Infraestructura</a:t>
            </a:r>
            <a:r>
              <a:rPr lang="en-US" dirty="0" smtClean="0"/>
              <a:t> </a:t>
            </a:r>
            <a:r>
              <a:rPr lang="en-US" dirty="0" err="1" smtClean="0"/>
              <a:t>terrestre</a:t>
            </a:r>
            <a:endParaRPr lang="en-US" dirty="0"/>
          </a:p>
          <a:p>
            <a:pPr marL="171450" indent="-171450">
              <a:buFont typeface="Wingdings" panose="05000000000000000000" pitchFamily="2" charset="2"/>
              <a:buChar char="ü"/>
            </a:pPr>
            <a:r>
              <a:rPr lang="en-US" dirty="0" err="1" smtClean="0"/>
              <a:t>Edificios</a:t>
            </a:r>
            <a:r>
              <a:rPr lang="en-US" dirty="0" smtClean="0"/>
              <a:t> </a:t>
            </a:r>
            <a:r>
              <a:rPr lang="en-US" dirty="0" err="1" smtClean="0"/>
              <a:t>administrativos</a:t>
            </a:r>
            <a:endParaRPr lang="en-US" dirty="0"/>
          </a:p>
          <a:p>
            <a:endParaRPr lang="es-CL" dirty="0">
              <a:solidFill>
                <a:srgbClr val="003366"/>
              </a:solidFill>
            </a:endParaRPr>
          </a:p>
          <a:p>
            <a:pPr marL="171450" indent="-171450">
              <a:buFont typeface="Wingdings" panose="05000000000000000000" pitchFamily="2" charset="2"/>
              <a:buChar char="ü"/>
            </a:pPr>
            <a:endParaRPr lang="es-CL" dirty="0"/>
          </a:p>
        </p:txBody>
      </p:sp>
      <p:grpSp>
        <p:nvGrpSpPr>
          <p:cNvPr id="113" name="SHORT TERM VISION"/>
          <p:cNvGrpSpPr/>
          <p:nvPr/>
        </p:nvGrpSpPr>
        <p:grpSpPr>
          <a:xfrm>
            <a:off x="5140892" y="1971087"/>
            <a:ext cx="961998" cy="726763"/>
            <a:chOff x="-2167789" y="959524"/>
            <a:chExt cx="2393738" cy="1213005"/>
          </a:xfrm>
        </p:grpSpPr>
        <p:pic>
          <p:nvPicPr>
            <p:cNvPr id="114" name="Image 113"/>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18137" y="959524"/>
              <a:ext cx="1278540" cy="1213005"/>
            </a:xfrm>
            <a:prstGeom prst="rect">
              <a:avLst/>
            </a:prstGeom>
          </p:spPr>
        </p:pic>
        <p:pic>
          <p:nvPicPr>
            <p:cNvPr id="115" name="Image 114"/>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67789" y="959524"/>
              <a:ext cx="737555" cy="1213005"/>
            </a:xfrm>
            <a:prstGeom prst="rect">
              <a:avLst/>
            </a:prstGeom>
          </p:spPr>
        </p:pic>
        <p:pic>
          <p:nvPicPr>
            <p:cNvPr id="116" name="Image 115"/>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1606" y="959524"/>
              <a:ext cx="737555" cy="1213005"/>
            </a:xfrm>
            <a:prstGeom prst="rect">
              <a:avLst/>
            </a:prstGeom>
          </p:spPr>
        </p:pic>
        <p:pic>
          <p:nvPicPr>
            <p:cNvPr id="117" name="Image 116"/>
            <p:cNvPicPr>
              <a:picLocks noChangeAspect="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29376">
              <a:off x="-1875974" y="1103678"/>
              <a:ext cx="541812" cy="974422"/>
            </a:xfrm>
            <a:prstGeom prst="rect">
              <a:avLst/>
            </a:prstGeom>
          </p:spPr>
        </p:pic>
        <p:sp>
          <p:nvSpPr>
            <p:cNvPr id="118" name="ZoneTexte 117"/>
            <p:cNvSpPr txBox="1"/>
            <p:nvPr/>
          </p:nvSpPr>
          <p:spPr>
            <a:xfrm>
              <a:off x="-2136593" y="1022955"/>
              <a:ext cx="2304254" cy="770543"/>
            </a:xfrm>
            <a:prstGeom prst="rect">
              <a:avLst/>
            </a:prstGeom>
            <a:noFill/>
          </p:spPr>
          <p:txBody>
            <a:bodyPr wrap="square" rtlCol="0">
              <a:spAutoFit/>
            </a:bodyPr>
            <a:lstStyle/>
            <a:p>
              <a:pPr marL="0" indent="0" algn="ctr">
                <a:buNone/>
              </a:pPr>
              <a:r>
                <a:rPr lang="es-ES" sz="800" b="1" dirty="0">
                  <a:solidFill>
                    <a:schemeClr val="bg1"/>
                  </a:solidFill>
                  <a:latin typeface="+mj-lt"/>
                </a:rPr>
                <a:t>660 Documentos revisados</a:t>
              </a:r>
            </a:p>
          </p:txBody>
        </p:sp>
      </p:grpSp>
      <p:grpSp>
        <p:nvGrpSpPr>
          <p:cNvPr id="119" name="SHORT TERM VISION"/>
          <p:cNvGrpSpPr/>
          <p:nvPr/>
        </p:nvGrpSpPr>
        <p:grpSpPr>
          <a:xfrm>
            <a:off x="6167839" y="2455141"/>
            <a:ext cx="961998" cy="726763"/>
            <a:chOff x="-2167789" y="959524"/>
            <a:chExt cx="2393738" cy="1213005"/>
          </a:xfrm>
        </p:grpSpPr>
        <p:pic>
          <p:nvPicPr>
            <p:cNvPr id="120" name="Image 119"/>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18137" y="959524"/>
              <a:ext cx="1278540" cy="1213005"/>
            </a:xfrm>
            <a:prstGeom prst="rect">
              <a:avLst/>
            </a:prstGeom>
          </p:spPr>
        </p:pic>
        <p:pic>
          <p:nvPicPr>
            <p:cNvPr id="121" name="Image 120"/>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67789" y="959524"/>
              <a:ext cx="737555" cy="1213005"/>
            </a:xfrm>
            <a:prstGeom prst="rect">
              <a:avLst/>
            </a:prstGeom>
          </p:spPr>
        </p:pic>
        <p:pic>
          <p:nvPicPr>
            <p:cNvPr id="122" name="Image 121"/>
            <p:cNvPicPr>
              <a:picLocks noChangeAspect="1"/>
            </p:cNvPicPr>
            <p:nvPr/>
          </p:nvPicPr>
          <p:blipFill>
            <a:blip r:embed="rId1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1606" y="959524"/>
              <a:ext cx="737555" cy="1213005"/>
            </a:xfrm>
            <a:prstGeom prst="rect">
              <a:avLst/>
            </a:prstGeom>
          </p:spPr>
        </p:pic>
        <p:pic>
          <p:nvPicPr>
            <p:cNvPr id="123" name="Image 122"/>
            <p:cNvPicPr>
              <a:picLocks noChangeAspect="1"/>
            </p:cNvPicPr>
            <p:nvPr/>
          </p:nvPicPr>
          <p:blipFill>
            <a:blip r:embed="rId1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29376">
              <a:off x="-1875974" y="1103678"/>
              <a:ext cx="541812" cy="974422"/>
            </a:xfrm>
            <a:prstGeom prst="rect">
              <a:avLst/>
            </a:prstGeom>
          </p:spPr>
        </p:pic>
        <p:sp>
          <p:nvSpPr>
            <p:cNvPr id="124" name="ZoneTexte 123"/>
            <p:cNvSpPr txBox="1"/>
            <p:nvPr/>
          </p:nvSpPr>
          <p:spPr>
            <a:xfrm>
              <a:off x="-2136593" y="1022955"/>
              <a:ext cx="2304254" cy="770543"/>
            </a:xfrm>
            <a:prstGeom prst="rect">
              <a:avLst/>
            </a:prstGeom>
            <a:noFill/>
          </p:spPr>
          <p:txBody>
            <a:bodyPr wrap="square" rtlCol="0">
              <a:spAutoFit/>
            </a:bodyPr>
            <a:lstStyle/>
            <a:p>
              <a:pPr marL="0" indent="0" algn="ctr">
                <a:buNone/>
              </a:pPr>
              <a:r>
                <a:rPr lang="es-ES" sz="800" b="1" dirty="0">
                  <a:solidFill>
                    <a:schemeClr val="bg1"/>
                  </a:solidFill>
                  <a:latin typeface="+mj-lt"/>
                </a:rPr>
                <a:t>958 Documentos revisados</a:t>
              </a:r>
            </a:p>
          </p:txBody>
        </p:sp>
      </p:grpSp>
      <p:grpSp>
        <p:nvGrpSpPr>
          <p:cNvPr id="125" name="SHORT TERM VISION"/>
          <p:cNvGrpSpPr/>
          <p:nvPr/>
        </p:nvGrpSpPr>
        <p:grpSpPr>
          <a:xfrm>
            <a:off x="7301927" y="1421846"/>
            <a:ext cx="1584755" cy="1270548"/>
            <a:chOff x="-2167789" y="959524"/>
            <a:chExt cx="2393739" cy="1651673"/>
          </a:xfrm>
        </p:grpSpPr>
        <p:pic>
          <p:nvPicPr>
            <p:cNvPr id="126" name="Image 125"/>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18138" y="959524"/>
              <a:ext cx="1278540" cy="1213006"/>
            </a:xfrm>
            <a:prstGeom prst="rect">
              <a:avLst/>
            </a:prstGeom>
          </p:spPr>
        </p:pic>
        <p:pic>
          <p:nvPicPr>
            <p:cNvPr id="127" name="Image 126"/>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67789" y="959524"/>
              <a:ext cx="737553" cy="1213006"/>
            </a:xfrm>
            <a:prstGeom prst="rect">
              <a:avLst/>
            </a:prstGeom>
          </p:spPr>
        </p:pic>
        <p:pic>
          <p:nvPicPr>
            <p:cNvPr id="128" name="Image 127"/>
            <p:cNvPicPr>
              <a:picLocks noChangeAspect="1"/>
            </p:cNvPicPr>
            <p:nvPr/>
          </p:nvPicPr>
          <p:blipFill>
            <a:blip r:embed="rId1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1605" y="959524"/>
              <a:ext cx="737555" cy="1213006"/>
            </a:xfrm>
            <a:prstGeom prst="rect">
              <a:avLst/>
            </a:prstGeom>
          </p:spPr>
        </p:pic>
        <p:pic>
          <p:nvPicPr>
            <p:cNvPr id="129" name="Image 128"/>
            <p:cNvPicPr>
              <a:picLocks noChangeAspect="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829376">
              <a:off x="-1875974" y="1103678"/>
              <a:ext cx="541813" cy="974423"/>
            </a:xfrm>
            <a:prstGeom prst="rect">
              <a:avLst/>
            </a:prstGeom>
          </p:spPr>
        </p:pic>
        <p:sp>
          <p:nvSpPr>
            <p:cNvPr id="130" name="ZoneTexte 129"/>
            <p:cNvSpPr txBox="1"/>
            <p:nvPr/>
          </p:nvSpPr>
          <p:spPr>
            <a:xfrm>
              <a:off x="-2136595" y="1022955"/>
              <a:ext cx="2362543" cy="1588242"/>
            </a:xfrm>
            <a:prstGeom prst="rect">
              <a:avLst/>
            </a:prstGeom>
            <a:noFill/>
          </p:spPr>
          <p:txBody>
            <a:bodyPr wrap="square" rtlCol="0">
              <a:spAutoFit/>
            </a:bodyPr>
            <a:lstStyle/>
            <a:p>
              <a:pPr marL="0" indent="0" algn="ctr">
                <a:buNone/>
              </a:pPr>
              <a:r>
                <a:rPr lang="es-ES" sz="800" b="1" dirty="0">
                  <a:solidFill>
                    <a:schemeClr val="bg1"/>
                  </a:solidFill>
                  <a:latin typeface="+mj-lt"/>
                </a:rPr>
                <a:t>1297 Documentos revisados 2 veces,</a:t>
              </a:r>
            </a:p>
            <a:p>
              <a:pPr marL="0" indent="0" algn="ctr">
                <a:buNone/>
              </a:pPr>
              <a:r>
                <a:rPr lang="es-ES" sz="800" b="1" dirty="0">
                  <a:solidFill>
                    <a:schemeClr val="bg1"/>
                  </a:solidFill>
                  <a:latin typeface="+mj-lt"/>
                </a:rPr>
                <a:t>2071 Documentos revisados una vez</a:t>
              </a:r>
            </a:p>
          </p:txBody>
        </p:sp>
      </p:grpSp>
    </p:spTree>
    <p:extLst>
      <p:ext uri="{BB962C8B-B14F-4D97-AF65-F5344CB8AC3E}">
        <p14:creationId xmlns:p14="http://schemas.microsoft.com/office/powerpoint/2010/main" val="19019570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119851" y="2682965"/>
            <a:ext cx="2580453" cy="528940"/>
          </a:xfrm>
          <a:prstGeom prst="rect">
            <a:avLst/>
          </a:prstGeom>
          <a:solidFill>
            <a:schemeClr val="accent4"/>
          </a:solidFill>
          <a:ln w="2540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4" name="ZoneTexte 3"/>
          <p:cNvSpPr txBox="1"/>
          <p:nvPr/>
        </p:nvSpPr>
        <p:spPr>
          <a:xfrm>
            <a:off x="90728" y="1330954"/>
            <a:ext cx="2596922" cy="1954381"/>
          </a:xfrm>
          <a:prstGeom prst="rect">
            <a:avLst/>
          </a:prstGeom>
          <a:noFill/>
        </p:spPr>
        <p:txBody>
          <a:bodyPr wrap="square" rtlCol="0">
            <a:spAutoFit/>
          </a:bodyPr>
          <a:lstStyle/>
          <a:p>
            <a:endParaRPr lang="fr-FR" sz="1100" dirty="0"/>
          </a:p>
          <a:p>
            <a:endParaRPr lang="fr-FR" sz="1100" dirty="0"/>
          </a:p>
          <a:p>
            <a:pPr marL="171450" indent="-171450">
              <a:buFont typeface="Arial" panose="020B0604020202020204" pitchFamily="34" charset="0"/>
              <a:buChar char="•"/>
            </a:pPr>
            <a:r>
              <a:rPr lang="fr-FR" sz="1100" dirty="0"/>
              <a:t>ADP: </a:t>
            </a:r>
          </a:p>
          <a:p>
            <a:r>
              <a:rPr lang="fr-FR" sz="1100" dirty="0"/>
              <a:t>	A. Guibourt</a:t>
            </a:r>
          </a:p>
          <a:p>
            <a:endParaRPr lang="fr-FR" sz="1100" dirty="0"/>
          </a:p>
          <a:p>
            <a:pPr marL="171450" indent="-171450">
              <a:buFont typeface="Arial" panose="020B0604020202020204" pitchFamily="34" charset="0"/>
              <a:buChar char="•"/>
            </a:pPr>
            <a:r>
              <a:rPr lang="fr-FR" sz="1100" dirty="0"/>
              <a:t>VA: </a:t>
            </a:r>
          </a:p>
          <a:p>
            <a:r>
              <a:rPr lang="fr-FR" sz="1100" dirty="0"/>
              <a:t>	M. </a:t>
            </a:r>
            <a:r>
              <a:rPr lang="fr-FR" sz="1100" dirty="0" err="1"/>
              <a:t>Chtereva</a:t>
            </a:r>
            <a:endParaRPr lang="fr-FR" sz="1100" dirty="0"/>
          </a:p>
          <a:p>
            <a:endParaRPr lang="fr-FR" sz="1100" dirty="0"/>
          </a:p>
          <a:p>
            <a:pPr marL="171450" indent="-171450">
              <a:buFont typeface="Arial" panose="020B0604020202020204" pitchFamily="34" charset="0"/>
              <a:buChar char="•"/>
            </a:pPr>
            <a:r>
              <a:rPr lang="fr-FR" sz="1100" dirty="0"/>
              <a:t>NP</a:t>
            </a:r>
          </a:p>
          <a:p>
            <a:pPr lvl="2"/>
            <a:r>
              <a:rPr lang="fr-FR" sz="1100" dirty="0"/>
              <a:t>X. </a:t>
            </a:r>
            <a:r>
              <a:rPr lang="fr-FR" sz="1100" dirty="0" err="1"/>
              <a:t>Lortat-Jacob</a:t>
            </a:r>
            <a:endParaRPr lang="fr-FR" sz="1100" dirty="0"/>
          </a:p>
          <a:p>
            <a:endParaRPr lang="fr-FR" sz="1100" dirty="0"/>
          </a:p>
        </p:txBody>
      </p:sp>
      <p:sp>
        <p:nvSpPr>
          <p:cNvPr id="77" name="Rectangle 76"/>
          <p:cNvSpPr/>
          <p:nvPr/>
        </p:nvSpPr>
        <p:spPr>
          <a:xfrm>
            <a:off x="3665511" y="4136094"/>
            <a:ext cx="2140195" cy="1682709"/>
          </a:xfrm>
          <a:prstGeom prst="rect">
            <a:avLst/>
          </a:prstGeom>
          <a:solidFill>
            <a:schemeClr val="accent3">
              <a:lumMod val="20000"/>
              <a:lumOff val="80000"/>
            </a:schemeClr>
          </a:solidFill>
          <a:ln w="25400" cap="flat" cmpd="sng" algn="ctr">
            <a:noFill/>
            <a:prstDash val="solid"/>
          </a:ln>
          <a:effectLst/>
        </p:spPr>
        <p:txBody>
          <a:bodyPr rtlCol="0" anchor="t"/>
          <a:lstStyle/>
          <a:p>
            <a:pPr marL="171450" indent="-171450" fontAlgn="auto">
              <a:spcBef>
                <a:spcPts val="0"/>
              </a:spcBef>
              <a:spcAft>
                <a:spcPts val="0"/>
              </a:spcAft>
              <a:buFont typeface="Arial" panose="020B0604020202020204" pitchFamily="34" charset="0"/>
              <a:buChar char="•"/>
            </a:pPr>
            <a:endParaRPr lang="en-US" sz="1100" kern="0" dirty="0">
              <a:latin typeface="+mn-lt"/>
              <a:cs typeface="Arial" panose="020B0604020202020204" pitchFamily="34" charset="0"/>
            </a:endParaRPr>
          </a:p>
        </p:txBody>
      </p:sp>
      <p:sp>
        <p:nvSpPr>
          <p:cNvPr id="35" name="Rectangle 34"/>
          <p:cNvSpPr/>
          <p:nvPr/>
        </p:nvSpPr>
        <p:spPr>
          <a:xfrm>
            <a:off x="3679479" y="5301208"/>
            <a:ext cx="2133211" cy="512732"/>
          </a:xfrm>
          <a:prstGeom prst="rect">
            <a:avLst/>
          </a:prstGeom>
          <a:solidFill>
            <a:schemeClr val="accent4"/>
          </a:solidFill>
          <a:ln w="2540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18" name="Rectangle 17"/>
          <p:cNvSpPr/>
          <p:nvPr/>
        </p:nvSpPr>
        <p:spPr>
          <a:xfrm>
            <a:off x="6815205" y="4167367"/>
            <a:ext cx="2140195" cy="1623099"/>
          </a:xfrm>
          <a:prstGeom prst="rect">
            <a:avLst/>
          </a:prstGeom>
          <a:solidFill>
            <a:schemeClr val="accent3">
              <a:lumMod val="20000"/>
              <a:lumOff val="80000"/>
            </a:schemeClr>
          </a:solidFill>
          <a:ln w="25400" cap="flat" cmpd="sng" algn="ctr">
            <a:noFill/>
            <a:prstDash val="solid"/>
          </a:ln>
          <a:effectLst/>
        </p:spPr>
        <p:txBody>
          <a:bodyPr rtlCol="0" anchor="t"/>
          <a:lstStyle/>
          <a:p>
            <a:pPr fontAlgn="auto">
              <a:spcBef>
                <a:spcPts val="0"/>
              </a:spcBef>
              <a:spcAft>
                <a:spcPts val="0"/>
              </a:spcAft>
            </a:pPr>
            <a:endParaRPr lang="en-US" sz="1100" kern="0" dirty="0">
              <a:latin typeface="+mn-lt"/>
              <a:cs typeface="Arial" panose="020B0604020202020204" pitchFamily="34" charset="0"/>
            </a:endParaRPr>
          </a:p>
        </p:txBody>
      </p:sp>
      <p:sp>
        <p:nvSpPr>
          <p:cNvPr id="34" name="Rectangle 33"/>
          <p:cNvSpPr/>
          <p:nvPr/>
        </p:nvSpPr>
        <p:spPr>
          <a:xfrm>
            <a:off x="6817969" y="4635164"/>
            <a:ext cx="2133211" cy="539840"/>
          </a:xfrm>
          <a:prstGeom prst="rect">
            <a:avLst/>
          </a:prstGeom>
          <a:solidFill>
            <a:schemeClr val="accent4"/>
          </a:solidFill>
          <a:ln w="2540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6" name="Titre 2"/>
          <p:cNvSpPr txBox="1">
            <a:spLocks/>
          </p:cNvSpPr>
          <p:nvPr/>
        </p:nvSpPr>
        <p:spPr>
          <a:xfrm>
            <a:off x="269981" y="175258"/>
            <a:ext cx="8915400" cy="384471"/>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1600" b="1" kern="1200">
                <a:solidFill>
                  <a:schemeClr val="bg1"/>
                </a:solidFill>
                <a:latin typeface="Arial (En-têtes)"/>
                <a:ea typeface="+mj-ea"/>
                <a:cs typeface="Arial" pitchFamily="34" charset="0"/>
              </a:defRPr>
            </a:lvl1pPr>
            <a:lvl2pPr algn="ctr" rtl="0" eaLnBrk="0" fontAlgn="base" hangingPunct="0">
              <a:spcBef>
                <a:spcPct val="0"/>
              </a:spcBef>
              <a:spcAft>
                <a:spcPct val="0"/>
              </a:spcAft>
              <a:defRPr sz="2000">
                <a:solidFill>
                  <a:schemeClr val="bg1"/>
                </a:solidFill>
                <a:latin typeface="Arial (En-têtes)"/>
                <a:cs typeface="Arial" pitchFamily="34" charset="0"/>
              </a:defRPr>
            </a:lvl2pPr>
            <a:lvl3pPr algn="ctr" rtl="0" eaLnBrk="0" fontAlgn="base" hangingPunct="0">
              <a:spcBef>
                <a:spcPct val="0"/>
              </a:spcBef>
              <a:spcAft>
                <a:spcPct val="0"/>
              </a:spcAft>
              <a:defRPr sz="2000">
                <a:solidFill>
                  <a:schemeClr val="bg1"/>
                </a:solidFill>
                <a:latin typeface="Arial (En-têtes)"/>
                <a:cs typeface="Arial" pitchFamily="34" charset="0"/>
              </a:defRPr>
            </a:lvl3pPr>
            <a:lvl4pPr algn="ctr" rtl="0" eaLnBrk="0" fontAlgn="base" hangingPunct="0">
              <a:spcBef>
                <a:spcPct val="0"/>
              </a:spcBef>
              <a:spcAft>
                <a:spcPct val="0"/>
              </a:spcAft>
              <a:defRPr sz="2000">
                <a:solidFill>
                  <a:schemeClr val="bg1"/>
                </a:solidFill>
                <a:latin typeface="Arial (En-têtes)"/>
                <a:cs typeface="Arial" pitchFamily="34" charset="0"/>
              </a:defRPr>
            </a:lvl4pPr>
            <a:lvl5pPr algn="ctr" rtl="0" eaLnBrk="0" fontAlgn="base" hangingPunct="0">
              <a:spcBef>
                <a:spcPct val="0"/>
              </a:spcBef>
              <a:spcAft>
                <a:spcPct val="0"/>
              </a:spcAft>
              <a:defRPr sz="2000">
                <a:solidFill>
                  <a:schemeClr val="bg1"/>
                </a:solidFill>
                <a:latin typeface="Arial (En-têtes)"/>
                <a:cs typeface="Arial" pitchFamily="34" charset="0"/>
              </a:defRPr>
            </a:lvl5pPr>
            <a:lvl6pPr marL="457200" algn="ctr" rtl="0" eaLnBrk="1" fontAlgn="base" hangingPunct="1">
              <a:spcBef>
                <a:spcPct val="0"/>
              </a:spcBef>
              <a:spcAft>
                <a:spcPct val="0"/>
              </a:spcAft>
              <a:defRPr sz="2000">
                <a:solidFill>
                  <a:schemeClr val="bg1"/>
                </a:solidFill>
                <a:latin typeface="Arial (En-têtes)"/>
                <a:cs typeface="Arial" pitchFamily="34" charset="0"/>
              </a:defRPr>
            </a:lvl6pPr>
            <a:lvl7pPr marL="914400" algn="ctr" rtl="0" eaLnBrk="1" fontAlgn="base" hangingPunct="1">
              <a:spcBef>
                <a:spcPct val="0"/>
              </a:spcBef>
              <a:spcAft>
                <a:spcPct val="0"/>
              </a:spcAft>
              <a:defRPr sz="2000">
                <a:solidFill>
                  <a:schemeClr val="bg1"/>
                </a:solidFill>
                <a:latin typeface="Arial (En-têtes)"/>
                <a:cs typeface="Arial" pitchFamily="34" charset="0"/>
              </a:defRPr>
            </a:lvl7pPr>
            <a:lvl8pPr marL="1371600" algn="ctr" rtl="0" eaLnBrk="1" fontAlgn="base" hangingPunct="1">
              <a:spcBef>
                <a:spcPct val="0"/>
              </a:spcBef>
              <a:spcAft>
                <a:spcPct val="0"/>
              </a:spcAft>
              <a:defRPr sz="2000">
                <a:solidFill>
                  <a:schemeClr val="bg1"/>
                </a:solidFill>
                <a:latin typeface="Arial (En-têtes)"/>
                <a:cs typeface="Arial" pitchFamily="34" charset="0"/>
              </a:defRPr>
            </a:lvl8pPr>
            <a:lvl9pPr marL="1828800" algn="ctr" rtl="0" eaLnBrk="1" fontAlgn="base" hangingPunct="1">
              <a:spcBef>
                <a:spcPct val="0"/>
              </a:spcBef>
              <a:spcAft>
                <a:spcPct val="0"/>
              </a:spcAft>
              <a:defRPr sz="2000">
                <a:solidFill>
                  <a:schemeClr val="bg1"/>
                </a:solidFill>
                <a:latin typeface="Arial (En-têtes)"/>
                <a:cs typeface="Arial" pitchFamily="34" charset="0"/>
              </a:defRPr>
            </a:lvl9pPr>
          </a:lstStyle>
          <a:p>
            <a:r>
              <a:rPr lang="en-US" sz="2000" dirty="0" err="1" smtClean="0"/>
              <a:t>Organización</a:t>
            </a:r>
            <a:r>
              <a:rPr lang="en-US" sz="2000" dirty="0" smtClean="0"/>
              <a:t> de </a:t>
            </a:r>
            <a:r>
              <a:rPr lang="en-US" sz="2000" dirty="0" err="1" smtClean="0"/>
              <a:t>repaso</a:t>
            </a:r>
            <a:endParaRPr lang="en-US" sz="2000" dirty="0"/>
          </a:p>
        </p:txBody>
      </p:sp>
      <p:grpSp>
        <p:nvGrpSpPr>
          <p:cNvPr id="3" name="Groupe 2"/>
          <p:cNvGrpSpPr/>
          <p:nvPr/>
        </p:nvGrpSpPr>
        <p:grpSpPr>
          <a:xfrm>
            <a:off x="118327" y="5403881"/>
            <a:ext cx="1821583" cy="751693"/>
            <a:chOff x="-795388" y="936292"/>
            <a:chExt cx="2134997" cy="1110186"/>
          </a:xfrm>
        </p:grpSpPr>
        <p:sp>
          <p:nvSpPr>
            <p:cNvPr id="43" name="Rectangle 42"/>
            <p:cNvSpPr/>
            <p:nvPr/>
          </p:nvSpPr>
          <p:spPr>
            <a:xfrm>
              <a:off x="-795388" y="1778319"/>
              <a:ext cx="2108285" cy="268159"/>
            </a:xfrm>
            <a:prstGeom prst="rect">
              <a:avLst/>
            </a:prstGeom>
            <a:solidFill>
              <a:sysClr val="window" lastClr="FFFFFF"/>
            </a:solidFill>
            <a:ln w="3175" cap="flat" cmpd="sng" algn="ctr">
              <a:solidFill>
                <a:srgbClr val="1F497D"/>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1F497D"/>
                  </a:solidFill>
                  <a:effectLst/>
                  <a:uLnTx/>
                  <a:uFillTx/>
                  <a:latin typeface="+mn-lt"/>
                  <a:cs typeface="Arial" panose="020B0604020202020204" pitchFamily="34" charset="0"/>
                </a:rPr>
                <a:t>Consultor</a:t>
              </a:r>
              <a:endParaRPr kumimoji="0" lang="en-US" sz="1100" b="0" i="0" u="none" strike="noStrike" kern="0" cap="none" spc="0" normalizeH="0" baseline="0" noProof="0" dirty="0">
                <a:ln>
                  <a:noFill/>
                </a:ln>
                <a:solidFill>
                  <a:srgbClr val="1F497D"/>
                </a:solidFill>
                <a:effectLst/>
                <a:uLnTx/>
                <a:uFillTx/>
                <a:latin typeface="+mn-lt"/>
                <a:cs typeface="Arial" panose="020B0604020202020204" pitchFamily="34" charset="0"/>
              </a:endParaRPr>
            </a:p>
          </p:txBody>
        </p:sp>
        <p:sp>
          <p:nvSpPr>
            <p:cNvPr id="44" name="Rectangle 43"/>
            <p:cNvSpPr/>
            <p:nvPr/>
          </p:nvSpPr>
          <p:spPr>
            <a:xfrm>
              <a:off x="-793602" y="1507245"/>
              <a:ext cx="2133211" cy="253725"/>
            </a:xfrm>
            <a:prstGeom prst="rect">
              <a:avLst/>
            </a:prstGeom>
            <a:solidFill>
              <a:schemeClr val="accent4"/>
            </a:solidFill>
            <a:ln w="2540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effectLst/>
                  <a:uLnTx/>
                  <a:uFillTx/>
                  <a:latin typeface="+mn-lt"/>
                  <a:cs typeface="Arial" panose="020B0604020202020204" pitchFamily="34" charset="0"/>
                </a:rPr>
                <a:t>Local</a:t>
              </a: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45" name="Rectangle 44"/>
            <p:cNvSpPr/>
            <p:nvPr/>
          </p:nvSpPr>
          <p:spPr>
            <a:xfrm>
              <a:off x="-793602" y="1236170"/>
              <a:ext cx="2133211" cy="253725"/>
            </a:xfrm>
            <a:prstGeom prst="rect">
              <a:avLst/>
            </a:prstGeom>
            <a:solidFill>
              <a:schemeClr val="accent3">
                <a:lumMod val="20000"/>
                <a:lumOff val="80000"/>
              </a:schemeClr>
            </a:solidFill>
            <a:ln w="2540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smtClean="0">
                  <a:latin typeface="+mn-lt"/>
                  <a:cs typeface="Arial" panose="020B0604020202020204" pitchFamily="34" charset="0"/>
                </a:rPr>
                <a:t>No local </a:t>
              </a: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36" name="Rectangle 35"/>
            <p:cNvSpPr/>
            <p:nvPr/>
          </p:nvSpPr>
          <p:spPr>
            <a:xfrm>
              <a:off x="-786355" y="936292"/>
              <a:ext cx="2108285" cy="268159"/>
            </a:xfrm>
            <a:prstGeom prst="rect">
              <a:avLst/>
            </a:prstGeom>
            <a:solidFill>
              <a:sysClr val="window" lastClr="FFFFFF"/>
            </a:solidFill>
            <a:ln w="3175"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err="1" smtClean="0">
                  <a:ln>
                    <a:noFill/>
                  </a:ln>
                  <a:solidFill>
                    <a:srgbClr val="FF0000"/>
                  </a:solidFill>
                  <a:effectLst/>
                  <a:uLnTx/>
                  <a:uFillTx/>
                  <a:latin typeface="+mn-lt"/>
                  <a:cs typeface="Arial" panose="020B0604020202020204" pitchFamily="34" charset="0"/>
                </a:rPr>
                <a:t>Lider</a:t>
              </a:r>
              <a:endParaRPr kumimoji="0" lang="en-US" sz="1100" b="1" i="0" u="none" strike="noStrike" kern="0" cap="none" spc="0" normalizeH="0" baseline="0" noProof="0" dirty="0">
                <a:ln>
                  <a:noFill/>
                </a:ln>
                <a:solidFill>
                  <a:srgbClr val="FF0000"/>
                </a:solidFill>
                <a:effectLst/>
                <a:uLnTx/>
                <a:uFillTx/>
                <a:latin typeface="+mn-lt"/>
                <a:cs typeface="Arial" panose="020B0604020202020204" pitchFamily="34" charset="0"/>
              </a:endParaRPr>
            </a:p>
          </p:txBody>
        </p:sp>
      </p:grpSp>
      <p:sp>
        <p:nvSpPr>
          <p:cNvPr id="12" name="Rectangle 11"/>
          <p:cNvSpPr/>
          <p:nvPr/>
        </p:nvSpPr>
        <p:spPr>
          <a:xfrm>
            <a:off x="3668200" y="1419360"/>
            <a:ext cx="2140195" cy="1682709"/>
          </a:xfrm>
          <a:prstGeom prst="rect">
            <a:avLst/>
          </a:prstGeom>
          <a:solidFill>
            <a:schemeClr val="accent3">
              <a:lumMod val="20000"/>
              <a:lumOff val="80000"/>
            </a:schemeClr>
          </a:solidFill>
          <a:ln w="25400" cap="flat" cmpd="sng" algn="ctr">
            <a:noFill/>
            <a:prstDash val="solid"/>
          </a:ln>
          <a:effectLst/>
        </p:spPr>
        <p:txBody>
          <a:bodyPr rtlCol="0" anchor="t"/>
          <a:lstStyle/>
          <a:p>
            <a:pPr marL="171450" indent="-171450" fontAlgn="auto">
              <a:spcBef>
                <a:spcPts val="0"/>
              </a:spcBef>
              <a:spcAft>
                <a:spcPts val="0"/>
              </a:spcAft>
              <a:buFont typeface="Arial" panose="020B0604020202020204" pitchFamily="34" charset="0"/>
              <a:buChar char="•"/>
            </a:pPr>
            <a:endParaRPr lang="en-US" sz="1100" kern="0" dirty="0">
              <a:latin typeface="+mn-lt"/>
              <a:cs typeface="Arial" panose="020B0604020202020204" pitchFamily="34" charset="0"/>
            </a:endParaRPr>
          </a:p>
        </p:txBody>
      </p:sp>
      <p:sp>
        <p:nvSpPr>
          <p:cNvPr id="46" name="Rectangle 45"/>
          <p:cNvSpPr/>
          <p:nvPr/>
        </p:nvSpPr>
        <p:spPr>
          <a:xfrm>
            <a:off x="3668199" y="2600943"/>
            <a:ext cx="2140196" cy="555131"/>
          </a:xfrm>
          <a:prstGeom prst="rect">
            <a:avLst/>
          </a:prstGeom>
          <a:solidFill>
            <a:schemeClr val="accent4"/>
          </a:solidFill>
          <a:ln w="2540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60" name="Rectangle 59"/>
          <p:cNvSpPr/>
          <p:nvPr/>
        </p:nvSpPr>
        <p:spPr>
          <a:xfrm>
            <a:off x="3675182" y="1396117"/>
            <a:ext cx="2140195" cy="1815788"/>
          </a:xfrm>
          <a:prstGeom prst="rect">
            <a:avLst/>
          </a:prstGeom>
          <a:noFill/>
          <a:ln w="25400" cap="flat" cmpd="sng" algn="ctr">
            <a:noFill/>
            <a:prstDash val="solid"/>
          </a:ln>
          <a:effectLst/>
        </p:spPr>
        <p:txBody>
          <a:bodyPr rtlCol="0" anchor="t"/>
          <a:lstStyle/>
          <a:p>
            <a:pPr marL="171450" indent="-171450" fontAlgn="auto">
              <a:spcBef>
                <a:spcPts val="0"/>
              </a:spcBef>
              <a:spcAft>
                <a:spcPts val="0"/>
              </a:spcAft>
              <a:buFont typeface="Arial" panose="020B0604020202020204" pitchFamily="34" charset="0"/>
              <a:buChar char="•"/>
            </a:pPr>
            <a:r>
              <a:rPr lang="en-US" sz="1100" kern="0" dirty="0">
                <a:cs typeface="Arial" panose="020B0604020202020204" pitchFamily="34" charset="0"/>
              </a:rPr>
              <a:t>ADP:</a:t>
            </a:r>
          </a:p>
          <a:p>
            <a:pPr fontAlgn="auto">
              <a:spcBef>
                <a:spcPts val="0"/>
              </a:spcBef>
              <a:spcAft>
                <a:spcPts val="0"/>
              </a:spcAft>
            </a:pPr>
            <a:r>
              <a:rPr lang="en-US" sz="1100" kern="0" dirty="0">
                <a:cs typeface="Arial" panose="020B0604020202020204" pitchFamily="34" charset="0"/>
              </a:rPr>
              <a:t>	G. de Maximy</a:t>
            </a:r>
          </a:p>
          <a:p>
            <a:pPr fontAlgn="auto">
              <a:spcBef>
                <a:spcPts val="0"/>
              </a:spcBef>
              <a:spcAft>
                <a:spcPts val="0"/>
              </a:spcAft>
            </a:pPr>
            <a:r>
              <a:rPr lang="en-US" sz="1100" kern="0" dirty="0">
                <a:cs typeface="Arial" panose="020B0604020202020204" pitchFamily="34" charset="0"/>
              </a:rPr>
              <a:t>	F. Chibout</a:t>
            </a:r>
          </a:p>
          <a:p>
            <a:pPr fontAlgn="auto">
              <a:spcBef>
                <a:spcPts val="0"/>
              </a:spcBef>
              <a:spcAft>
                <a:spcPts val="0"/>
              </a:spcAft>
            </a:pPr>
            <a:r>
              <a:rPr lang="en-US" sz="1100" kern="0" dirty="0">
                <a:cs typeface="Arial" panose="020B0604020202020204" pitchFamily="34" charset="0"/>
              </a:rPr>
              <a:t>	A. </a:t>
            </a:r>
            <a:r>
              <a:rPr lang="en-US" sz="1100" kern="0" dirty="0" err="1">
                <a:cs typeface="Arial" panose="020B0604020202020204" pitchFamily="34" charset="0"/>
              </a:rPr>
              <a:t>Guibourt</a:t>
            </a:r>
            <a:endParaRPr lang="en-US" sz="1100" kern="0" dirty="0">
              <a:cs typeface="Arial" panose="020B0604020202020204" pitchFamily="34" charset="0"/>
            </a:endParaRPr>
          </a:p>
          <a:p>
            <a:pPr marL="171450" indent="-171450" fontAlgn="auto">
              <a:spcBef>
                <a:spcPts val="0"/>
              </a:spcBef>
              <a:spcAft>
                <a:spcPts val="0"/>
              </a:spcAft>
              <a:buFont typeface="Arial" panose="020B0604020202020204" pitchFamily="34" charset="0"/>
              <a:buChar char="•"/>
            </a:pPr>
            <a:r>
              <a:rPr lang="en-US" sz="1100" kern="0" dirty="0">
                <a:cs typeface="Arial" panose="020B0604020202020204" pitchFamily="34" charset="0"/>
              </a:rPr>
              <a:t>VA:  </a:t>
            </a:r>
          </a:p>
          <a:p>
            <a:pPr lvl="2" fontAlgn="auto">
              <a:spcBef>
                <a:spcPts val="0"/>
              </a:spcBef>
              <a:spcAft>
                <a:spcPts val="0"/>
              </a:spcAft>
            </a:pPr>
            <a:r>
              <a:rPr lang="en-US" sz="1100" kern="0" dirty="0">
                <a:cs typeface="Arial" panose="020B0604020202020204" pitchFamily="34" charset="0"/>
              </a:rPr>
              <a:t>M. </a:t>
            </a:r>
            <a:r>
              <a:rPr lang="en-US" sz="1100" kern="0" dirty="0" err="1">
                <a:cs typeface="Arial" panose="020B0604020202020204" pitchFamily="34" charset="0"/>
              </a:rPr>
              <a:t>Chtereva</a:t>
            </a:r>
            <a:endParaRPr lang="en-US" sz="1100" kern="0" dirty="0">
              <a:cs typeface="Arial" panose="020B0604020202020204" pitchFamily="34" charset="0"/>
            </a:endParaRPr>
          </a:p>
          <a:p>
            <a:pPr fontAlgn="auto">
              <a:spcBef>
                <a:spcPts val="0"/>
              </a:spcBef>
              <a:spcAft>
                <a:spcPts val="0"/>
              </a:spcAft>
            </a:pPr>
            <a:r>
              <a:rPr lang="en-US" sz="1100" kern="0" dirty="0">
                <a:cs typeface="Arial" panose="020B0604020202020204" pitchFamily="34" charset="0"/>
              </a:rPr>
              <a:t>	</a:t>
            </a:r>
          </a:p>
          <a:p>
            <a:pPr marL="171450" indent="-171450" fontAlgn="auto">
              <a:spcBef>
                <a:spcPts val="0"/>
              </a:spcBef>
              <a:spcAft>
                <a:spcPts val="0"/>
              </a:spcAft>
              <a:buFont typeface="Arial" panose="020B0604020202020204" pitchFamily="34" charset="0"/>
              <a:buChar char="•"/>
            </a:pPr>
            <a:r>
              <a:rPr lang="en-US" sz="1100" kern="0" dirty="0">
                <a:cs typeface="Arial" panose="020B0604020202020204" pitchFamily="34" charset="0"/>
              </a:rPr>
              <a:t>NP</a:t>
            </a:r>
          </a:p>
          <a:p>
            <a:pPr lvl="2" fontAlgn="auto">
              <a:spcBef>
                <a:spcPts val="0"/>
              </a:spcBef>
              <a:spcAft>
                <a:spcPts val="0"/>
              </a:spcAft>
            </a:pPr>
            <a:r>
              <a:rPr lang="en-US" sz="1100" b="1" kern="0" dirty="0">
                <a:solidFill>
                  <a:srgbClr val="FF0000"/>
                </a:solidFill>
                <a:cs typeface="Arial" panose="020B0604020202020204" pitchFamily="34" charset="0"/>
              </a:rPr>
              <a:t>R. Gerardi</a:t>
            </a:r>
          </a:p>
          <a:p>
            <a:pPr fontAlgn="auto">
              <a:spcBef>
                <a:spcPts val="0"/>
              </a:spcBef>
              <a:spcAft>
                <a:spcPts val="0"/>
              </a:spcAft>
            </a:pPr>
            <a:r>
              <a:rPr lang="en-US" sz="1100" kern="0" dirty="0">
                <a:cs typeface="Arial" panose="020B0604020202020204" pitchFamily="34" charset="0"/>
              </a:rPr>
              <a:t>	M. Dissler</a:t>
            </a:r>
          </a:p>
          <a:p>
            <a:pPr fontAlgn="auto">
              <a:spcBef>
                <a:spcPts val="0"/>
              </a:spcBef>
              <a:spcAft>
                <a:spcPts val="0"/>
              </a:spcAft>
            </a:pPr>
            <a:r>
              <a:rPr lang="en-US" sz="1100" kern="0" dirty="0">
                <a:cs typeface="Arial" panose="020B0604020202020204" pitchFamily="34" charset="0"/>
              </a:rPr>
              <a:t>	</a:t>
            </a:r>
          </a:p>
        </p:txBody>
      </p:sp>
      <p:sp>
        <p:nvSpPr>
          <p:cNvPr id="7" name="Rectangle 6"/>
          <p:cNvSpPr/>
          <p:nvPr/>
        </p:nvSpPr>
        <p:spPr>
          <a:xfrm>
            <a:off x="3668200" y="864096"/>
            <a:ext cx="2140195" cy="518549"/>
          </a:xfrm>
          <a:prstGeom prst="rect">
            <a:avLst/>
          </a:prstGeom>
          <a:solidFill>
            <a:srgbClr val="1F497D"/>
          </a:solidFill>
          <a:ln w="25400" cap="flat" cmpd="sng" algn="ctr">
            <a:noFill/>
            <a:prstDash val="solid"/>
          </a:ln>
          <a:effectLst/>
        </p:spPr>
        <p:txBody>
          <a:bodyPr lIns="36000" rIns="0" rtlCol="0" anchor="ctr"/>
          <a:lstStyle/>
          <a:p>
            <a:pPr algn="ctr" fontAlgn="auto">
              <a:spcBef>
                <a:spcPts val="0"/>
              </a:spcBef>
              <a:spcAft>
                <a:spcPts val="0"/>
              </a:spcAft>
            </a:pPr>
            <a:r>
              <a:rPr lang="en-US" sz="1200" kern="0" dirty="0" err="1" smtClean="0">
                <a:solidFill>
                  <a:prstClr val="white"/>
                </a:solidFill>
                <a:latin typeface="+mn-lt"/>
                <a:cs typeface="Arial" panose="020B0604020202020204" pitchFamily="34" charset="0"/>
              </a:rPr>
              <a:t>Arquitectura</a:t>
            </a:r>
            <a:r>
              <a:rPr lang="en-US" sz="1200" kern="0" dirty="0" smtClean="0">
                <a:solidFill>
                  <a:prstClr val="white"/>
                </a:solidFill>
                <a:latin typeface="+mn-lt"/>
                <a:cs typeface="Arial" panose="020B0604020202020204" pitchFamily="34" charset="0"/>
              </a:rPr>
              <a:t> </a:t>
            </a:r>
            <a:endParaRPr lang="en-US" sz="1200" kern="0" dirty="0">
              <a:solidFill>
                <a:prstClr val="white"/>
              </a:solidFill>
              <a:latin typeface="+mn-lt"/>
              <a:cs typeface="Arial" panose="020B0604020202020204" pitchFamily="34" charset="0"/>
            </a:endParaRPr>
          </a:p>
          <a:p>
            <a:pPr algn="ctr" fontAlgn="auto">
              <a:spcBef>
                <a:spcPts val="0"/>
              </a:spcBef>
              <a:spcAft>
                <a:spcPts val="0"/>
              </a:spcAft>
            </a:pPr>
            <a:r>
              <a:rPr lang="en-US" sz="1200" kern="0" dirty="0">
                <a:solidFill>
                  <a:prstClr val="white"/>
                </a:solidFill>
                <a:latin typeface="+mn-lt"/>
                <a:cs typeface="Arial" panose="020B0604020202020204" pitchFamily="34" charset="0"/>
              </a:rPr>
              <a:t> </a:t>
            </a:r>
            <a:r>
              <a:rPr lang="en-US" sz="1000" kern="0" dirty="0">
                <a:solidFill>
                  <a:prstClr val="white"/>
                </a:solidFill>
                <a:latin typeface="+mn-lt"/>
                <a:cs typeface="Arial" panose="020B0604020202020204" pitchFamily="34" charset="0"/>
              </a:rPr>
              <a:t>2457 DOCs</a:t>
            </a:r>
          </a:p>
        </p:txBody>
      </p:sp>
      <p:sp>
        <p:nvSpPr>
          <p:cNvPr id="13" name="Rectangle 12"/>
          <p:cNvSpPr/>
          <p:nvPr/>
        </p:nvSpPr>
        <p:spPr>
          <a:xfrm>
            <a:off x="6798878" y="864096"/>
            <a:ext cx="2140195" cy="518549"/>
          </a:xfrm>
          <a:prstGeom prst="rect">
            <a:avLst/>
          </a:prstGeom>
          <a:solidFill>
            <a:srgbClr val="1F497D"/>
          </a:solidFill>
          <a:ln w="25400" cap="flat" cmpd="sng" algn="ctr">
            <a:noFill/>
            <a:prstDash val="solid"/>
          </a:ln>
          <a:effectLst/>
        </p:spPr>
        <p:txBody>
          <a:bodyPr lIns="36000" rIns="0" rtlCol="0" anchor="ctr"/>
          <a:lstStyle/>
          <a:p>
            <a:pPr algn="ctr" fontAlgn="auto">
              <a:spcBef>
                <a:spcPts val="0"/>
              </a:spcBef>
              <a:spcAft>
                <a:spcPts val="0"/>
              </a:spcAft>
            </a:pPr>
            <a:r>
              <a:rPr lang="en-US" sz="1200" kern="0" dirty="0" smtClean="0">
                <a:solidFill>
                  <a:prstClr val="white"/>
                </a:solidFill>
                <a:latin typeface="+mn-lt"/>
                <a:cs typeface="Arial" panose="020B0604020202020204" pitchFamily="34" charset="0"/>
              </a:rPr>
              <a:t>Sistema especial de </a:t>
            </a:r>
            <a:r>
              <a:rPr lang="en-US" sz="1200" kern="0" dirty="0" err="1" smtClean="0">
                <a:solidFill>
                  <a:prstClr val="white"/>
                </a:solidFill>
                <a:latin typeface="+mn-lt"/>
                <a:cs typeface="Arial" panose="020B0604020202020204" pitchFamily="34" charset="0"/>
              </a:rPr>
              <a:t>aeropuerto</a:t>
            </a:r>
            <a:endParaRPr lang="en-US" sz="1200" kern="0" dirty="0">
              <a:solidFill>
                <a:prstClr val="white"/>
              </a:solidFill>
              <a:latin typeface="+mn-lt"/>
              <a:cs typeface="Arial" panose="020B0604020202020204" pitchFamily="34" charset="0"/>
            </a:endParaRPr>
          </a:p>
          <a:p>
            <a:pPr algn="ctr" fontAlgn="auto">
              <a:spcBef>
                <a:spcPts val="0"/>
              </a:spcBef>
              <a:spcAft>
                <a:spcPts val="0"/>
              </a:spcAft>
            </a:pPr>
            <a:r>
              <a:rPr lang="en-US" sz="1000" kern="0" dirty="0">
                <a:solidFill>
                  <a:prstClr val="white"/>
                </a:solidFill>
                <a:latin typeface="+mn-lt"/>
                <a:cs typeface="Arial" panose="020B0604020202020204" pitchFamily="34" charset="0"/>
              </a:rPr>
              <a:t>394 DOCs</a:t>
            </a:r>
          </a:p>
        </p:txBody>
      </p:sp>
      <p:sp>
        <p:nvSpPr>
          <p:cNvPr id="15" name="Rectangle 14"/>
          <p:cNvSpPr/>
          <p:nvPr/>
        </p:nvSpPr>
        <p:spPr>
          <a:xfrm>
            <a:off x="6798878" y="1418814"/>
            <a:ext cx="2140195" cy="1733860"/>
          </a:xfrm>
          <a:prstGeom prst="rect">
            <a:avLst/>
          </a:prstGeom>
          <a:solidFill>
            <a:schemeClr val="accent3">
              <a:lumMod val="20000"/>
              <a:lumOff val="80000"/>
            </a:schemeClr>
          </a:solidFill>
          <a:ln w="25400" cap="flat" cmpd="sng" algn="ctr">
            <a:noFill/>
            <a:prstDash val="solid"/>
          </a:ln>
          <a:effectLst/>
        </p:spPr>
        <p:txBody>
          <a:bodyPr rtlCol="0" anchor="t"/>
          <a:lstStyle/>
          <a:p>
            <a:pPr fontAlgn="auto">
              <a:spcBef>
                <a:spcPts val="0"/>
              </a:spcBef>
              <a:spcAft>
                <a:spcPts val="0"/>
              </a:spcAft>
            </a:pPr>
            <a:r>
              <a:rPr lang="en-US" sz="1100" kern="0" dirty="0">
                <a:latin typeface="+mn-lt"/>
                <a:cs typeface="Arial" panose="020B0604020202020204" pitchFamily="34" charset="0"/>
              </a:rPr>
              <a:t> </a:t>
            </a:r>
          </a:p>
        </p:txBody>
      </p:sp>
      <p:sp>
        <p:nvSpPr>
          <p:cNvPr id="16" name="Rectangle 15"/>
          <p:cNvSpPr/>
          <p:nvPr/>
        </p:nvSpPr>
        <p:spPr>
          <a:xfrm>
            <a:off x="6805862" y="3609922"/>
            <a:ext cx="2140195" cy="518549"/>
          </a:xfrm>
          <a:prstGeom prst="rect">
            <a:avLst/>
          </a:prstGeom>
          <a:solidFill>
            <a:srgbClr val="1F497D"/>
          </a:solidFill>
          <a:ln w="25400" cap="flat" cmpd="sng" algn="ctr">
            <a:noFill/>
            <a:prstDash val="solid"/>
          </a:ln>
          <a:effectLst/>
        </p:spPr>
        <p:txBody>
          <a:bodyPr lIns="36000" rIns="0" rtlCol="0" anchor="ctr"/>
          <a:lstStyle/>
          <a:p>
            <a:pPr algn="ctr" fontAlgn="auto">
              <a:spcBef>
                <a:spcPts val="0"/>
              </a:spcBef>
              <a:spcAft>
                <a:spcPts val="0"/>
              </a:spcAft>
            </a:pPr>
            <a:r>
              <a:rPr lang="en-US" sz="1200" kern="0" dirty="0">
                <a:solidFill>
                  <a:prstClr val="white"/>
                </a:solidFill>
                <a:latin typeface="+mn-lt"/>
                <a:cs typeface="Arial" panose="020B0604020202020204" pitchFamily="34" charset="0"/>
              </a:rPr>
              <a:t>MEP</a:t>
            </a:r>
          </a:p>
          <a:p>
            <a:pPr algn="ctr" fontAlgn="auto">
              <a:spcBef>
                <a:spcPts val="0"/>
              </a:spcBef>
              <a:spcAft>
                <a:spcPts val="0"/>
              </a:spcAft>
            </a:pPr>
            <a:r>
              <a:rPr lang="en-US" sz="1000" kern="0" dirty="0">
                <a:solidFill>
                  <a:prstClr val="white"/>
                </a:solidFill>
                <a:latin typeface="+mn-lt"/>
                <a:cs typeface="Arial" panose="020B0604020202020204" pitchFamily="34" charset="0"/>
              </a:rPr>
              <a:t>3133 DOCs</a:t>
            </a:r>
          </a:p>
        </p:txBody>
      </p:sp>
      <p:sp>
        <p:nvSpPr>
          <p:cNvPr id="33" name="Rectangle 32"/>
          <p:cNvSpPr/>
          <p:nvPr/>
        </p:nvSpPr>
        <p:spPr>
          <a:xfrm>
            <a:off x="3662528" y="3185657"/>
            <a:ext cx="2141650" cy="307106"/>
          </a:xfrm>
          <a:prstGeom prst="rect">
            <a:avLst/>
          </a:prstGeom>
          <a:solidFill>
            <a:sysClr val="window" lastClr="FFFFFF"/>
          </a:solidFill>
          <a:ln w="3175" cap="flat" cmpd="sng" algn="ctr">
            <a:solidFill>
              <a:srgbClr val="1F497D"/>
            </a:solidFill>
            <a:prstDash val="solid"/>
          </a:ln>
          <a:effectLst/>
        </p:spPr>
        <p:txBody>
          <a:bodyPr lIns="3600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48" name="Rectangle 47"/>
          <p:cNvSpPr/>
          <p:nvPr/>
        </p:nvSpPr>
        <p:spPr>
          <a:xfrm>
            <a:off x="6805862" y="2417891"/>
            <a:ext cx="2133211" cy="448764"/>
          </a:xfrm>
          <a:prstGeom prst="rect">
            <a:avLst/>
          </a:prstGeom>
          <a:solidFill>
            <a:schemeClr val="accent4"/>
          </a:solidFill>
          <a:ln w="25400" cap="flat" cmpd="sng" algn="ctr">
            <a:no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49" name="Rectangle 48"/>
          <p:cNvSpPr/>
          <p:nvPr/>
        </p:nvSpPr>
        <p:spPr>
          <a:xfrm>
            <a:off x="6762796" y="1396971"/>
            <a:ext cx="2140195" cy="1705098"/>
          </a:xfrm>
          <a:prstGeom prst="rect">
            <a:avLst/>
          </a:prstGeom>
          <a:noFill/>
          <a:ln w="25400" cap="flat" cmpd="sng" algn="ctr">
            <a:noFill/>
            <a:prstDash val="solid"/>
          </a:ln>
          <a:effectLst/>
        </p:spPr>
        <p:txBody>
          <a:bodyPr rtlCol="0" anchor="t"/>
          <a:lstStyle/>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ADP:</a:t>
            </a:r>
          </a:p>
          <a:p>
            <a:pPr fontAlgn="auto">
              <a:spcBef>
                <a:spcPts val="0"/>
              </a:spcBef>
              <a:spcAft>
                <a:spcPts val="0"/>
              </a:spcAft>
            </a:pPr>
            <a:r>
              <a:rPr lang="en-US" sz="1100" kern="0" dirty="0">
                <a:latin typeface="+mn-lt"/>
                <a:cs typeface="Arial" panose="020B0604020202020204" pitchFamily="34" charset="0"/>
              </a:rPr>
              <a:t>	G. de Maximy</a:t>
            </a:r>
          </a:p>
          <a:p>
            <a:pPr fontAlgn="auto">
              <a:spcBef>
                <a:spcPts val="0"/>
              </a:spcBef>
              <a:spcAft>
                <a:spcPts val="0"/>
              </a:spcAft>
            </a:pPr>
            <a:r>
              <a:rPr lang="en-US" sz="1100" kern="0" dirty="0">
                <a:latin typeface="+mn-lt"/>
                <a:cs typeface="Arial" panose="020B0604020202020204" pitchFamily="34" charset="0"/>
              </a:rPr>
              <a:t>	E. Vautier</a:t>
            </a:r>
          </a:p>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VA:</a:t>
            </a:r>
          </a:p>
          <a:p>
            <a:pPr fontAlgn="auto">
              <a:spcBef>
                <a:spcPts val="0"/>
              </a:spcBef>
              <a:spcAft>
                <a:spcPts val="0"/>
              </a:spcAft>
            </a:pPr>
            <a:r>
              <a:rPr lang="en-US" sz="1100" b="1" kern="0" dirty="0">
                <a:latin typeface="+mn-lt"/>
                <a:cs typeface="Arial" panose="020B0604020202020204" pitchFamily="34" charset="0"/>
              </a:rPr>
              <a:t>	</a:t>
            </a:r>
            <a:r>
              <a:rPr lang="en-US" sz="1100" kern="0" dirty="0">
                <a:latin typeface="+mn-lt"/>
                <a:cs typeface="Arial" panose="020B0604020202020204" pitchFamily="34" charset="0"/>
              </a:rPr>
              <a:t>J. </a:t>
            </a:r>
            <a:r>
              <a:rPr lang="en-US" sz="1100" kern="0" dirty="0" err="1">
                <a:latin typeface="+mn-lt"/>
                <a:cs typeface="Arial" panose="020B0604020202020204" pitchFamily="34" charset="0"/>
              </a:rPr>
              <a:t>Pervenche</a:t>
            </a:r>
            <a:endParaRPr lang="en-US" sz="1100" kern="0" dirty="0">
              <a:latin typeface="+mn-lt"/>
              <a:cs typeface="Arial" panose="020B0604020202020204" pitchFamily="34" charset="0"/>
            </a:endParaRPr>
          </a:p>
          <a:p>
            <a:pPr fontAlgn="auto">
              <a:spcBef>
                <a:spcPts val="0"/>
              </a:spcBef>
              <a:spcAft>
                <a:spcPts val="0"/>
              </a:spcAft>
            </a:pPr>
            <a:endParaRPr lang="en-US" sz="1100" kern="0" dirty="0">
              <a:latin typeface="+mn-lt"/>
              <a:cs typeface="Arial" panose="020B0604020202020204" pitchFamily="34" charset="0"/>
            </a:endParaRPr>
          </a:p>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NP</a:t>
            </a:r>
          </a:p>
          <a:p>
            <a:pPr lvl="2" fontAlgn="auto">
              <a:spcBef>
                <a:spcPts val="0"/>
              </a:spcBef>
              <a:spcAft>
                <a:spcPts val="0"/>
              </a:spcAft>
            </a:pPr>
            <a:r>
              <a:rPr lang="en-US" sz="1100" b="1" kern="0" dirty="0">
                <a:solidFill>
                  <a:srgbClr val="FF0000"/>
                </a:solidFill>
                <a:cs typeface="Arial" panose="020B0604020202020204" pitchFamily="34" charset="0"/>
              </a:rPr>
              <a:t>M. </a:t>
            </a:r>
            <a:r>
              <a:rPr lang="en-US" sz="1100" b="1" kern="0" dirty="0" err="1">
                <a:solidFill>
                  <a:srgbClr val="FF0000"/>
                </a:solidFill>
                <a:cs typeface="Arial" panose="020B0604020202020204" pitchFamily="34" charset="0"/>
              </a:rPr>
              <a:t>Aubel</a:t>
            </a:r>
            <a:endParaRPr lang="en-US" sz="1100" b="1" kern="0" dirty="0">
              <a:solidFill>
                <a:srgbClr val="FF0000"/>
              </a:solidFill>
              <a:cs typeface="Arial" panose="020B0604020202020204" pitchFamily="34" charset="0"/>
            </a:endParaRPr>
          </a:p>
        </p:txBody>
      </p:sp>
      <p:sp>
        <p:nvSpPr>
          <p:cNvPr id="51" name="Rectangle 50"/>
          <p:cNvSpPr/>
          <p:nvPr/>
        </p:nvSpPr>
        <p:spPr>
          <a:xfrm>
            <a:off x="6765532" y="4148602"/>
            <a:ext cx="2140195" cy="1698134"/>
          </a:xfrm>
          <a:prstGeom prst="rect">
            <a:avLst/>
          </a:prstGeom>
          <a:noFill/>
          <a:ln w="25400" cap="flat" cmpd="sng" algn="ctr">
            <a:noFill/>
            <a:prstDash val="solid"/>
          </a:ln>
          <a:effectLst/>
        </p:spPr>
        <p:txBody>
          <a:bodyPr rtlCol="0" anchor="t"/>
          <a:lstStyle/>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ADP:</a:t>
            </a:r>
          </a:p>
          <a:p>
            <a:pPr fontAlgn="auto">
              <a:spcBef>
                <a:spcPts val="0"/>
              </a:spcBef>
              <a:spcAft>
                <a:spcPts val="0"/>
              </a:spcAft>
            </a:pPr>
            <a:r>
              <a:rPr lang="en-US" sz="1100" kern="0" dirty="0">
                <a:latin typeface="+mn-lt"/>
                <a:cs typeface="Arial" panose="020B0604020202020204" pitchFamily="34" charset="0"/>
              </a:rPr>
              <a:t>	O. Titeca</a:t>
            </a:r>
          </a:p>
          <a:p>
            <a:pPr fontAlgn="auto">
              <a:spcBef>
                <a:spcPts val="0"/>
              </a:spcBef>
              <a:spcAft>
                <a:spcPts val="0"/>
              </a:spcAft>
            </a:pPr>
            <a:r>
              <a:rPr lang="en-US" sz="1100" kern="0" dirty="0">
                <a:latin typeface="+mn-lt"/>
                <a:cs typeface="Arial" panose="020B0604020202020204" pitchFamily="34" charset="0"/>
              </a:rPr>
              <a:t>	</a:t>
            </a:r>
          </a:p>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NP</a:t>
            </a:r>
          </a:p>
          <a:p>
            <a:pPr lvl="2" fontAlgn="auto">
              <a:spcBef>
                <a:spcPts val="0"/>
              </a:spcBef>
              <a:spcAft>
                <a:spcPts val="0"/>
              </a:spcAft>
            </a:pPr>
            <a:r>
              <a:rPr lang="en-US" sz="1100" b="1" kern="0" dirty="0">
                <a:solidFill>
                  <a:srgbClr val="FF0000"/>
                </a:solidFill>
                <a:latin typeface="+mn-lt"/>
                <a:cs typeface="Arial" panose="020B0604020202020204" pitchFamily="34" charset="0"/>
              </a:rPr>
              <a:t>M. Aubel</a:t>
            </a:r>
          </a:p>
          <a:p>
            <a:pPr fontAlgn="auto">
              <a:spcBef>
                <a:spcPts val="0"/>
              </a:spcBef>
              <a:spcAft>
                <a:spcPts val="0"/>
              </a:spcAft>
            </a:pPr>
            <a:endParaRPr lang="en-US" sz="1100" kern="0" dirty="0">
              <a:latin typeface="+mn-lt"/>
              <a:cs typeface="Arial" panose="020B0604020202020204" pitchFamily="34" charset="0"/>
            </a:endParaRPr>
          </a:p>
        </p:txBody>
      </p:sp>
      <p:sp>
        <p:nvSpPr>
          <p:cNvPr id="57" name="Rectangle 56"/>
          <p:cNvSpPr/>
          <p:nvPr/>
        </p:nvSpPr>
        <p:spPr>
          <a:xfrm>
            <a:off x="3665511" y="4113417"/>
            <a:ext cx="2140195" cy="1700523"/>
          </a:xfrm>
          <a:prstGeom prst="rect">
            <a:avLst/>
          </a:prstGeom>
          <a:noFill/>
          <a:ln w="25400" cap="flat" cmpd="sng" algn="ctr">
            <a:noFill/>
            <a:prstDash val="solid"/>
          </a:ln>
          <a:effectLst/>
        </p:spPr>
        <p:txBody>
          <a:bodyPr rtlCol="0" anchor="t"/>
          <a:lstStyle/>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ADP:</a:t>
            </a:r>
          </a:p>
          <a:p>
            <a:pPr fontAlgn="auto">
              <a:spcBef>
                <a:spcPts val="0"/>
              </a:spcBef>
              <a:spcAft>
                <a:spcPts val="0"/>
              </a:spcAft>
            </a:pPr>
            <a:r>
              <a:rPr lang="en-US" sz="1100" kern="0" dirty="0">
                <a:cs typeface="Arial" panose="020B0604020202020204" pitchFamily="34" charset="0"/>
              </a:rPr>
              <a:t>	J.L. </a:t>
            </a:r>
            <a:r>
              <a:rPr lang="en-US" sz="1100" kern="0" dirty="0" err="1">
                <a:cs typeface="Arial" panose="020B0604020202020204" pitchFamily="34" charset="0"/>
              </a:rPr>
              <a:t>Modaine</a:t>
            </a:r>
            <a:endParaRPr lang="en-US" sz="1100" kern="0" dirty="0">
              <a:latin typeface="+mn-lt"/>
              <a:cs typeface="Arial" panose="020B0604020202020204" pitchFamily="34" charset="0"/>
            </a:endParaRPr>
          </a:p>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VA:</a:t>
            </a:r>
          </a:p>
          <a:p>
            <a:pPr fontAlgn="auto">
              <a:spcBef>
                <a:spcPts val="0"/>
              </a:spcBef>
              <a:spcAft>
                <a:spcPts val="0"/>
              </a:spcAft>
            </a:pPr>
            <a:r>
              <a:rPr lang="en-US" sz="1100" kern="0" dirty="0">
                <a:latin typeface="+mn-lt"/>
                <a:cs typeface="Arial" panose="020B0604020202020204" pitchFamily="34" charset="0"/>
              </a:rPr>
              <a:t>	M. Chtereva</a:t>
            </a:r>
          </a:p>
          <a:p>
            <a:pPr fontAlgn="auto">
              <a:spcBef>
                <a:spcPts val="0"/>
              </a:spcBef>
              <a:spcAft>
                <a:spcPts val="0"/>
              </a:spcAft>
            </a:pPr>
            <a:r>
              <a:rPr lang="en-US" sz="1100" kern="0" dirty="0">
                <a:latin typeface="+mn-lt"/>
                <a:cs typeface="Arial" panose="020B0604020202020204" pitchFamily="34" charset="0"/>
              </a:rPr>
              <a:t>	P. Lerat</a:t>
            </a:r>
          </a:p>
          <a:p>
            <a:pPr fontAlgn="auto">
              <a:spcBef>
                <a:spcPts val="0"/>
              </a:spcBef>
              <a:spcAft>
                <a:spcPts val="0"/>
              </a:spcAft>
            </a:pPr>
            <a:r>
              <a:rPr lang="en-US" sz="1100" kern="0" dirty="0">
                <a:latin typeface="+mn-lt"/>
                <a:cs typeface="Arial" panose="020B0604020202020204" pitchFamily="34" charset="0"/>
              </a:rPr>
              <a:t>	F. Breton</a:t>
            </a:r>
          </a:p>
          <a:p>
            <a:pPr marL="171450" indent="-171450" fontAlgn="auto">
              <a:spcBef>
                <a:spcPts val="0"/>
              </a:spcBef>
              <a:spcAft>
                <a:spcPts val="0"/>
              </a:spcAft>
              <a:buFont typeface="Arial" panose="020B0604020202020204" pitchFamily="34" charset="0"/>
              <a:buChar char="•"/>
            </a:pPr>
            <a:endParaRPr lang="en-US" sz="1100" kern="0" dirty="0">
              <a:latin typeface="+mn-lt"/>
              <a:cs typeface="Arial" panose="020B0604020202020204" pitchFamily="34" charset="0"/>
            </a:endParaRPr>
          </a:p>
          <a:p>
            <a:pPr marL="171450" indent="-171450" fontAlgn="auto">
              <a:spcBef>
                <a:spcPts val="0"/>
              </a:spcBef>
              <a:spcAft>
                <a:spcPts val="0"/>
              </a:spcAft>
              <a:buFont typeface="Arial" panose="020B0604020202020204" pitchFamily="34" charset="0"/>
              <a:buChar char="•"/>
            </a:pPr>
            <a:r>
              <a:rPr lang="en-US" sz="1100" kern="0" dirty="0">
                <a:latin typeface="+mn-lt"/>
                <a:cs typeface="Arial" panose="020B0604020202020204" pitchFamily="34" charset="0"/>
              </a:rPr>
              <a:t>NP</a:t>
            </a:r>
          </a:p>
          <a:p>
            <a:pPr lvl="2" fontAlgn="auto">
              <a:spcBef>
                <a:spcPts val="0"/>
              </a:spcBef>
              <a:spcAft>
                <a:spcPts val="0"/>
              </a:spcAft>
            </a:pPr>
            <a:r>
              <a:rPr lang="en-US" sz="1100" b="1" kern="0" dirty="0">
                <a:solidFill>
                  <a:srgbClr val="FF0000"/>
                </a:solidFill>
                <a:cs typeface="Arial" panose="020B0604020202020204" pitchFamily="34" charset="0"/>
              </a:rPr>
              <a:t>A. </a:t>
            </a:r>
            <a:r>
              <a:rPr lang="en-US" sz="1100" b="1" kern="0" dirty="0" err="1">
                <a:solidFill>
                  <a:srgbClr val="FF0000"/>
                </a:solidFill>
                <a:cs typeface="Arial" panose="020B0604020202020204" pitchFamily="34" charset="0"/>
              </a:rPr>
              <a:t>Artoukhine</a:t>
            </a:r>
            <a:endParaRPr lang="en-US" sz="1100" b="1" kern="0" dirty="0">
              <a:solidFill>
                <a:srgbClr val="FF0000"/>
              </a:solidFill>
              <a:cs typeface="Arial" panose="020B0604020202020204" pitchFamily="34" charset="0"/>
            </a:endParaRPr>
          </a:p>
          <a:p>
            <a:pPr fontAlgn="auto">
              <a:spcBef>
                <a:spcPts val="0"/>
              </a:spcBef>
              <a:spcAft>
                <a:spcPts val="0"/>
              </a:spcAft>
            </a:pPr>
            <a:endParaRPr lang="en-US" sz="1100" kern="0" dirty="0">
              <a:latin typeface="+mn-lt"/>
              <a:cs typeface="Arial" panose="020B0604020202020204" pitchFamily="34" charset="0"/>
            </a:endParaRPr>
          </a:p>
          <a:p>
            <a:pPr fontAlgn="auto">
              <a:spcBef>
                <a:spcPts val="0"/>
              </a:spcBef>
              <a:spcAft>
                <a:spcPts val="0"/>
              </a:spcAft>
            </a:pPr>
            <a:r>
              <a:rPr lang="en-US" sz="1100" kern="0" dirty="0">
                <a:latin typeface="+mn-lt"/>
                <a:cs typeface="Arial" panose="020B0604020202020204" pitchFamily="34" charset="0"/>
              </a:rPr>
              <a:t>	</a:t>
            </a:r>
          </a:p>
        </p:txBody>
      </p:sp>
      <p:sp>
        <p:nvSpPr>
          <p:cNvPr id="70" name="Rectangle 69"/>
          <p:cNvSpPr/>
          <p:nvPr/>
        </p:nvSpPr>
        <p:spPr>
          <a:xfrm>
            <a:off x="6798150" y="3191571"/>
            <a:ext cx="2141650" cy="307106"/>
          </a:xfrm>
          <a:prstGeom prst="rect">
            <a:avLst/>
          </a:prstGeom>
          <a:solidFill>
            <a:sysClr val="window" lastClr="FFFFFF"/>
          </a:solidFill>
          <a:ln w="3175" cap="flat" cmpd="sng" algn="ctr">
            <a:solidFill>
              <a:srgbClr val="1F497D"/>
            </a:solid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mn-lt"/>
                <a:cs typeface="Arial" panose="020B0604020202020204" pitchFamily="34" charset="0"/>
              </a:rPr>
              <a:t>A. Taleb</a:t>
            </a:r>
          </a:p>
        </p:txBody>
      </p:sp>
      <p:sp>
        <p:nvSpPr>
          <p:cNvPr id="71" name="Rectangle 70"/>
          <p:cNvSpPr/>
          <p:nvPr/>
        </p:nvSpPr>
        <p:spPr>
          <a:xfrm>
            <a:off x="6813750" y="5872808"/>
            <a:ext cx="2141650" cy="307106"/>
          </a:xfrm>
          <a:prstGeom prst="rect">
            <a:avLst/>
          </a:prstGeom>
          <a:solidFill>
            <a:schemeClr val="tx1">
              <a:lumMod val="20000"/>
              <a:lumOff val="80000"/>
            </a:schemeClr>
          </a:solidFill>
          <a:ln w="3175" cap="flat" cmpd="sng" algn="ctr">
            <a:solidFill>
              <a:srgbClr val="1F497D"/>
            </a:solid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latin typeface="+mn-lt"/>
                <a:cs typeface="Arial" panose="020B0604020202020204" pitchFamily="34" charset="0"/>
              </a:rPr>
              <a:t>COZ</a:t>
            </a: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sp>
        <p:nvSpPr>
          <p:cNvPr id="78" name="Rectangle 77"/>
          <p:cNvSpPr/>
          <p:nvPr/>
        </p:nvSpPr>
        <p:spPr>
          <a:xfrm>
            <a:off x="3662528" y="3595936"/>
            <a:ext cx="2140195" cy="518549"/>
          </a:xfrm>
          <a:prstGeom prst="rect">
            <a:avLst/>
          </a:prstGeom>
          <a:solidFill>
            <a:srgbClr val="1F497D"/>
          </a:solidFill>
          <a:ln w="25400" cap="flat" cmpd="sng" algn="ctr">
            <a:noFill/>
            <a:prstDash val="solid"/>
          </a:ln>
          <a:effectLst/>
        </p:spPr>
        <p:txBody>
          <a:bodyPr lIns="36000" rIns="0" rtlCol="0" anchor="ctr"/>
          <a:lstStyle/>
          <a:p>
            <a:pPr algn="ctr" fontAlgn="auto">
              <a:spcBef>
                <a:spcPts val="0"/>
              </a:spcBef>
              <a:spcAft>
                <a:spcPts val="0"/>
              </a:spcAft>
            </a:pPr>
            <a:r>
              <a:rPr lang="en-US" sz="1200" kern="0" dirty="0" err="1" smtClean="0">
                <a:solidFill>
                  <a:prstClr val="white"/>
                </a:solidFill>
                <a:latin typeface="+mn-lt"/>
                <a:cs typeface="Arial" panose="020B0604020202020204" pitchFamily="34" charset="0"/>
              </a:rPr>
              <a:t>infraestructuras</a:t>
            </a:r>
            <a:endParaRPr lang="en-US" sz="1200" kern="0" dirty="0">
              <a:solidFill>
                <a:prstClr val="white"/>
              </a:solidFill>
              <a:latin typeface="+mn-lt"/>
              <a:cs typeface="Arial" panose="020B0604020202020204" pitchFamily="34" charset="0"/>
            </a:endParaRPr>
          </a:p>
          <a:p>
            <a:pPr algn="ctr" fontAlgn="auto">
              <a:spcBef>
                <a:spcPts val="0"/>
              </a:spcBef>
              <a:spcAft>
                <a:spcPts val="0"/>
              </a:spcAft>
            </a:pPr>
            <a:r>
              <a:rPr lang="en-US" sz="1200" kern="0" dirty="0">
                <a:solidFill>
                  <a:prstClr val="white"/>
                </a:solidFill>
                <a:latin typeface="+mn-lt"/>
                <a:cs typeface="Arial" panose="020B0604020202020204" pitchFamily="34" charset="0"/>
              </a:rPr>
              <a:t> </a:t>
            </a:r>
            <a:r>
              <a:rPr lang="en-US" sz="1000" kern="0" dirty="0">
                <a:solidFill>
                  <a:prstClr val="white"/>
                </a:solidFill>
                <a:latin typeface="+mn-lt"/>
                <a:cs typeface="Arial" panose="020B0604020202020204" pitchFamily="34" charset="0"/>
              </a:rPr>
              <a:t>1209 DOCs</a:t>
            </a:r>
          </a:p>
        </p:txBody>
      </p:sp>
      <p:sp>
        <p:nvSpPr>
          <p:cNvPr id="79" name="Rectangle 78"/>
          <p:cNvSpPr/>
          <p:nvPr/>
        </p:nvSpPr>
        <p:spPr>
          <a:xfrm>
            <a:off x="3656856" y="5872808"/>
            <a:ext cx="2141650" cy="307106"/>
          </a:xfrm>
          <a:prstGeom prst="rect">
            <a:avLst/>
          </a:prstGeom>
          <a:solidFill>
            <a:sysClr val="window" lastClr="FFFFFF"/>
          </a:solidFill>
          <a:ln w="3175" cap="flat" cmpd="sng" algn="ctr">
            <a:solidFill>
              <a:srgbClr val="1F497D"/>
            </a:solidFill>
            <a:prstDash val="solid"/>
          </a:ln>
          <a:effectLst/>
        </p:spPr>
        <p:txBody>
          <a:bodyPr lIns="36000" r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mn-lt"/>
              <a:cs typeface="Arial" panose="020B0604020202020204" pitchFamily="34" charset="0"/>
            </a:endParaRPr>
          </a:p>
        </p:txBody>
      </p:sp>
      <p:grpSp>
        <p:nvGrpSpPr>
          <p:cNvPr id="5" name="Groupe 4"/>
          <p:cNvGrpSpPr/>
          <p:nvPr/>
        </p:nvGrpSpPr>
        <p:grpSpPr>
          <a:xfrm>
            <a:off x="119851" y="3590197"/>
            <a:ext cx="2494338" cy="517072"/>
            <a:chOff x="119851" y="3590197"/>
            <a:chExt cx="2494338" cy="517072"/>
          </a:xfrm>
        </p:grpSpPr>
        <p:sp>
          <p:nvSpPr>
            <p:cNvPr id="31" name="ZoneTexte 30"/>
            <p:cNvSpPr txBox="1"/>
            <p:nvPr/>
          </p:nvSpPr>
          <p:spPr>
            <a:xfrm>
              <a:off x="121676" y="3590197"/>
              <a:ext cx="2492513" cy="246221"/>
            </a:xfrm>
            <a:prstGeom prst="rect">
              <a:avLst/>
            </a:prstGeom>
            <a:noFill/>
            <a:ln>
              <a:noFill/>
            </a:ln>
          </p:spPr>
          <p:txBody>
            <a:bodyPr wrap="square" rtlCol="0">
              <a:spAutoFit/>
            </a:bodyPr>
            <a:lstStyle/>
            <a:p>
              <a:r>
                <a:rPr lang="en-US" sz="1000" dirty="0" err="1" smtClean="0"/>
                <a:t>Numero</a:t>
              </a:r>
              <a:r>
                <a:rPr lang="en-US" sz="1000" dirty="0" smtClean="0"/>
                <a:t> total de </a:t>
              </a:r>
              <a:r>
                <a:rPr lang="en-US" sz="1000" dirty="0" err="1" smtClean="0"/>
                <a:t>documentos</a:t>
              </a:r>
              <a:r>
                <a:rPr lang="en-US" sz="1000" dirty="0"/>
                <a:t>: 7050</a:t>
              </a:r>
            </a:p>
          </p:txBody>
        </p:sp>
        <p:sp>
          <p:nvSpPr>
            <p:cNvPr id="47" name="ZoneTexte 46"/>
            <p:cNvSpPr txBox="1"/>
            <p:nvPr/>
          </p:nvSpPr>
          <p:spPr>
            <a:xfrm>
              <a:off x="119851" y="3861048"/>
              <a:ext cx="2492513" cy="246221"/>
            </a:xfrm>
            <a:prstGeom prst="rect">
              <a:avLst/>
            </a:prstGeom>
            <a:noFill/>
            <a:ln>
              <a:noFill/>
            </a:ln>
          </p:spPr>
          <p:txBody>
            <a:bodyPr wrap="square" rtlCol="0">
              <a:spAutoFit/>
            </a:bodyPr>
            <a:lstStyle/>
            <a:p>
              <a:r>
                <a:rPr lang="en-US" sz="1000" dirty="0" err="1" smtClean="0"/>
                <a:t>Tamaño</a:t>
              </a:r>
              <a:r>
                <a:rPr lang="en-US" sz="1000" dirty="0" smtClean="0"/>
                <a:t> del </a:t>
              </a:r>
              <a:r>
                <a:rPr lang="en-US" sz="1000" dirty="0" err="1" smtClean="0"/>
                <a:t>equipo</a:t>
              </a:r>
              <a:r>
                <a:rPr lang="en-US" sz="1000" dirty="0" smtClean="0"/>
                <a:t> </a:t>
              </a:r>
              <a:r>
                <a:rPr lang="en-US" sz="1000" dirty="0" err="1" smtClean="0"/>
                <a:t>revisor</a:t>
              </a:r>
              <a:r>
                <a:rPr lang="en-US" sz="1000" dirty="0" smtClean="0"/>
                <a:t>: </a:t>
              </a:r>
              <a:r>
                <a:rPr lang="en-US" sz="1000" dirty="0"/>
                <a:t>16 </a:t>
              </a:r>
              <a:r>
                <a:rPr lang="en-US" sz="1000" dirty="0" smtClean="0"/>
                <a:t>personas</a:t>
              </a:r>
              <a:endParaRPr lang="en-US" sz="1000" dirty="0"/>
            </a:p>
          </p:txBody>
        </p:sp>
      </p:grpSp>
      <p:sp>
        <p:nvSpPr>
          <p:cNvPr id="55" name="Rectangle 54"/>
          <p:cNvSpPr/>
          <p:nvPr/>
        </p:nvSpPr>
        <p:spPr>
          <a:xfrm>
            <a:off x="119851" y="836712"/>
            <a:ext cx="2567798" cy="261136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lstStyle/>
          <a:p>
            <a:r>
              <a:rPr lang="en-US" sz="1200" b="1" dirty="0">
                <a:solidFill>
                  <a:srgbClr val="002060"/>
                </a:solidFill>
              </a:rPr>
              <a:t> </a:t>
            </a:r>
            <a:endParaRPr lang="en-US" sz="1000" b="1" dirty="0">
              <a:solidFill>
                <a:srgbClr val="002060"/>
              </a:solidFill>
              <a:latin typeface="Calibri" panose="020F0502020204030204" pitchFamily="34" charset="0"/>
            </a:endParaRPr>
          </a:p>
        </p:txBody>
      </p:sp>
      <p:sp>
        <p:nvSpPr>
          <p:cNvPr id="86" name="Rectangle 85"/>
          <p:cNvSpPr/>
          <p:nvPr/>
        </p:nvSpPr>
        <p:spPr>
          <a:xfrm>
            <a:off x="171876" y="867804"/>
            <a:ext cx="2460628" cy="518549"/>
          </a:xfrm>
          <a:prstGeom prst="rect">
            <a:avLst/>
          </a:prstGeom>
          <a:solidFill>
            <a:srgbClr val="1F497D"/>
          </a:solidFill>
          <a:ln w="25400" cap="flat" cmpd="sng" algn="ctr">
            <a:noFill/>
            <a:prstDash val="solid"/>
          </a:ln>
          <a:effectLst/>
        </p:spPr>
        <p:txBody>
          <a:bodyPr lIns="36000" rIns="0" rtlCol="0" anchor="ctr"/>
          <a:lstStyle/>
          <a:p>
            <a:pPr algn="ctr"/>
            <a:r>
              <a:rPr lang="en-US" sz="1200" b="1" dirty="0" err="1" smtClean="0">
                <a:solidFill>
                  <a:schemeClr val="bg1"/>
                </a:solidFill>
              </a:rPr>
              <a:t>Coordinación</a:t>
            </a:r>
            <a:r>
              <a:rPr lang="en-US" sz="1200" b="1" dirty="0" smtClean="0">
                <a:solidFill>
                  <a:schemeClr val="bg1"/>
                </a:solidFill>
              </a:rPr>
              <a:t> de la </a:t>
            </a:r>
            <a:r>
              <a:rPr lang="en-US" sz="1200" b="1" dirty="0" err="1" smtClean="0">
                <a:solidFill>
                  <a:schemeClr val="bg1"/>
                </a:solidFill>
              </a:rPr>
              <a:t>revisión</a:t>
            </a:r>
            <a:r>
              <a:rPr lang="en-US" sz="1200" b="1" dirty="0" smtClean="0">
                <a:solidFill>
                  <a:schemeClr val="bg1"/>
                </a:solidFill>
              </a:rPr>
              <a:t> de </a:t>
            </a:r>
            <a:r>
              <a:rPr lang="en-US" sz="1200" b="1" dirty="0" err="1" smtClean="0">
                <a:solidFill>
                  <a:schemeClr val="bg1"/>
                </a:solidFill>
              </a:rPr>
              <a:t>diseño</a:t>
            </a:r>
            <a:endParaRPr lang="en-US" sz="1200" b="1" dirty="0">
              <a:solidFill>
                <a:schemeClr val="bg1"/>
              </a:solidFill>
            </a:endParaRPr>
          </a:p>
        </p:txBody>
      </p:sp>
      <p:sp>
        <p:nvSpPr>
          <p:cNvPr id="37" name="ZoneTexte 36"/>
          <p:cNvSpPr txBox="1"/>
          <p:nvPr/>
        </p:nvSpPr>
        <p:spPr>
          <a:xfrm>
            <a:off x="119850" y="4142177"/>
            <a:ext cx="2744918" cy="430887"/>
          </a:xfrm>
          <a:prstGeom prst="rect">
            <a:avLst/>
          </a:prstGeom>
          <a:noFill/>
          <a:ln>
            <a:noFill/>
          </a:ln>
        </p:spPr>
        <p:txBody>
          <a:bodyPr wrap="square" rtlCol="0">
            <a:spAutoFit/>
          </a:bodyPr>
          <a:lstStyle/>
          <a:p>
            <a:r>
              <a:rPr lang="en-US" sz="1100" b="1" dirty="0" err="1" smtClean="0"/>
              <a:t>Más</a:t>
            </a:r>
            <a:r>
              <a:rPr lang="en-US" sz="1100" b="1" dirty="0" smtClean="0"/>
              <a:t> de 6 personas de </a:t>
            </a:r>
            <a:r>
              <a:rPr lang="en-US" sz="1100" b="1" dirty="0"/>
              <a:t>SCL </a:t>
            </a:r>
            <a:r>
              <a:rPr lang="en-US" sz="1100" b="1" dirty="0" err="1" smtClean="0"/>
              <a:t>serán</a:t>
            </a:r>
            <a:r>
              <a:rPr lang="en-US" sz="1100" b="1" dirty="0" smtClean="0"/>
              <a:t> </a:t>
            </a:r>
            <a:r>
              <a:rPr lang="en-US" sz="1100" b="1" dirty="0" err="1" smtClean="0"/>
              <a:t>enviados</a:t>
            </a:r>
            <a:endParaRPr lang="en-US" sz="1100" b="1" dirty="0"/>
          </a:p>
        </p:txBody>
      </p:sp>
    </p:spTree>
    <p:extLst>
      <p:ext uri="{BB962C8B-B14F-4D97-AF65-F5344CB8AC3E}">
        <p14:creationId xmlns:p14="http://schemas.microsoft.com/office/powerpoint/2010/main" val="2053578972"/>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28464" y="67120"/>
            <a:ext cx="9282236" cy="670200"/>
          </a:xfrm>
        </p:spPr>
        <p:txBody>
          <a:bodyPr>
            <a:noAutofit/>
          </a:bodyPr>
          <a:lstStyle/>
          <a:p>
            <a:pPr>
              <a:spcBef>
                <a:spcPts val="0"/>
              </a:spcBef>
              <a:spcAft>
                <a:spcPts val="0"/>
              </a:spcAft>
            </a:pPr>
            <a:r>
              <a:rPr lang="es-CL" sz="2000" dirty="0"/>
              <a:t>Diagrama de flujo de revisión de diseño - Revisión</a:t>
            </a:r>
            <a:r>
              <a:rPr lang="en-GB" sz="2000" dirty="0"/>
              <a:t/>
            </a:r>
            <a:br>
              <a:rPr lang="en-GB" sz="2000" dirty="0"/>
            </a:br>
            <a:endParaRPr lang="fr-FR" sz="2000" dirty="0">
              <a:cs typeface="Arial"/>
            </a:endParaRPr>
          </a:p>
        </p:txBody>
      </p:sp>
      <p:cxnSp>
        <p:nvCxnSpPr>
          <p:cNvPr id="55" name="Connecteur droit 54"/>
          <p:cNvCxnSpPr/>
          <p:nvPr/>
        </p:nvCxnSpPr>
        <p:spPr>
          <a:xfrm>
            <a:off x="6030628" y="842014"/>
            <a:ext cx="0" cy="53232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a:off x="2030115" y="842014"/>
            <a:ext cx="0" cy="532329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8956" y="836712"/>
            <a:ext cx="1766820" cy="1666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latin typeface="Arial" panose="020B0604020202020204" pitchFamily="34" charset="0"/>
                <a:cs typeface="Arial" panose="020B0604020202020204" pitchFamily="34" charset="0"/>
              </a:rPr>
              <a:t>Responsable</a:t>
            </a:r>
            <a:endParaRPr lang="fr-FR" sz="1000" dirty="0">
              <a:latin typeface="Arial" panose="020B0604020202020204" pitchFamily="34" charset="0"/>
              <a:cs typeface="Arial" panose="020B0604020202020204" pitchFamily="34" charset="0"/>
            </a:endParaRPr>
          </a:p>
        </p:txBody>
      </p:sp>
      <p:sp>
        <p:nvSpPr>
          <p:cNvPr id="58" name="Rectangle 57"/>
          <p:cNvSpPr/>
          <p:nvPr/>
        </p:nvSpPr>
        <p:spPr>
          <a:xfrm>
            <a:off x="2891967" y="836712"/>
            <a:ext cx="1766820" cy="1666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Procedimiento</a:t>
            </a:r>
            <a:endParaRPr lang="fr-FR" sz="1000" dirty="0">
              <a:latin typeface="Arial" panose="020B0604020202020204" pitchFamily="34" charset="0"/>
              <a:cs typeface="Arial" panose="020B0604020202020204" pitchFamily="34" charset="0"/>
            </a:endParaRPr>
          </a:p>
        </p:txBody>
      </p:sp>
      <p:sp>
        <p:nvSpPr>
          <p:cNvPr id="59" name="Rectangle 58"/>
          <p:cNvSpPr/>
          <p:nvPr/>
        </p:nvSpPr>
        <p:spPr>
          <a:xfrm>
            <a:off x="7091350" y="836712"/>
            <a:ext cx="1766820" cy="166681"/>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Comentarios</a:t>
            </a:r>
            <a:endParaRPr lang="fr-FR" sz="1000" dirty="0">
              <a:latin typeface="Arial" panose="020B0604020202020204" pitchFamily="34" charset="0"/>
              <a:cs typeface="Arial" panose="020B0604020202020204" pitchFamily="34" charset="0"/>
            </a:endParaRPr>
          </a:p>
        </p:txBody>
      </p:sp>
      <p:sp>
        <p:nvSpPr>
          <p:cNvPr id="68" name="Rectangle 67"/>
          <p:cNvSpPr/>
          <p:nvPr/>
        </p:nvSpPr>
        <p:spPr>
          <a:xfrm>
            <a:off x="2891971" y="1032134"/>
            <a:ext cx="1766820" cy="320436"/>
          </a:xfrm>
          <a:prstGeom prst="rect">
            <a:avLst/>
          </a:prstGeom>
          <a:solidFill>
            <a:srgbClr val="AA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Presentacion</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borradores</a:t>
            </a:r>
            <a:r>
              <a:rPr lang="fr-FR" sz="1000" dirty="0" smtClean="0">
                <a:latin typeface="Arial" panose="020B0604020202020204" pitchFamily="34" charset="0"/>
                <a:cs typeface="Arial" panose="020B0604020202020204" pitchFamily="34" charset="0"/>
              </a:rPr>
              <a:t> de </a:t>
            </a:r>
            <a:r>
              <a:rPr lang="fr-FR" sz="1000" dirty="0" err="1" smtClean="0">
                <a:latin typeface="Arial" panose="020B0604020202020204" pitchFamily="34" charset="0"/>
                <a:cs typeface="Arial" panose="020B0604020202020204" pitchFamily="34" charset="0"/>
              </a:rPr>
              <a:t>documentos</a:t>
            </a:r>
            <a:endParaRPr lang="fr-FR" sz="1000" dirty="0">
              <a:latin typeface="Arial" panose="020B0604020202020204" pitchFamily="34" charset="0"/>
              <a:cs typeface="Arial" panose="020B0604020202020204" pitchFamily="34" charset="0"/>
            </a:endParaRPr>
          </a:p>
        </p:txBody>
      </p:sp>
      <p:sp>
        <p:nvSpPr>
          <p:cNvPr id="69" name="Rectangle 68"/>
          <p:cNvSpPr/>
          <p:nvPr/>
        </p:nvSpPr>
        <p:spPr>
          <a:xfrm>
            <a:off x="76377" y="1032133"/>
            <a:ext cx="1766820" cy="320436"/>
          </a:xfrm>
          <a:prstGeom prst="rect">
            <a:avLst/>
          </a:prstGeom>
          <a:noFill/>
          <a:ln w="3175">
            <a:solidFill>
              <a:srgbClr val="AA6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AA6C91"/>
                </a:solidFill>
                <a:latin typeface="Arial" panose="020B0604020202020204" pitchFamily="34" charset="0"/>
                <a:cs typeface="Arial" panose="020B0604020202020204" pitchFamily="34" charset="0"/>
              </a:rPr>
              <a:t>CJV</a:t>
            </a:r>
          </a:p>
        </p:txBody>
      </p:sp>
      <p:sp>
        <p:nvSpPr>
          <p:cNvPr id="70" name="Rectangle 69"/>
          <p:cNvSpPr/>
          <p:nvPr/>
        </p:nvSpPr>
        <p:spPr>
          <a:xfrm>
            <a:off x="2882057" y="1518705"/>
            <a:ext cx="1766820" cy="330110"/>
          </a:xfrm>
          <a:prstGeom prst="rect">
            <a:avLst/>
          </a:prstGeom>
          <a:solidFill>
            <a:srgbClr val="AA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Presentacion</a:t>
            </a:r>
            <a:r>
              <a:rPr lang="fr-FR" sz="1000" dirty="0" smtClean="0">
                <a:latin typeface="Arial" panose="020B0604020202020204" pitchFamily="34" charset="0"/>
                <a:cs typeface="Arial" panose="020B0604020202020204" pitchFamily="34" charset="0"/>
              </a:rPr>
              <a:t> de </a:t>
            </a:r>
            <a:r>
              <a:rPr lang="fr-FR" sz="1000" dirty="0" err="1" smtClean="0">
                <a:latin typeface="Arial" panose="020B0604020202020204" pitchFamily="34" charset="0"/>
                <a:cs typeface="Arial" panose="020B0604020202020204" pitchFamily="34" charset="0"/>
              </a:rPr>
              <a:t>diseño</a:t>
            </a:r>
            <a:endParaRPr lang="fr-FR" sz="1000" dirty="0">
              <a:latin typeface="Arial" panose="020B0604020202020204" pitchFamily="34" charset="0"/>
              <a:cs typeface="Arial" panose="020B0604020202020204" pitchFamily="34" charset="0"/>
            </a:endParaRPr>
          </a:p>
        </p:txBody>
      </p:sp>
      <p:sp>
        <p:nvSpPr>
          <p:cNvPr id="71" name="Rectangle 70"/>
          <p:cNvSpPr/>
          <p:nvPr/>
        </p:nvSpPr>
        <p:spPr>
          <a:xfrm>
            <a:off x="2882057" y="2643700"/>
            <a:ext cx="1766820" cy="791148"/>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Revision</a:t>
            </a:r>
            <a:r>
              <a:rPr lang="fr-FR" sz="1000" dirty="0" smtClean="0">
                <a:latin typeface="Arial" panose="020B0604020202020204" pitchFamily="34" charset="0"/>
                <a:cs typeface="Arial" panose="020B0604020202020204" pitchFamily="34" charset="0"/>
              </a:rPr>
              <a:t> de </a:t>
            </a:r>
            <a:r>
              <a:rPr lang="fr-FR" sz="1000" dirty="0" err="1" smtClean="0">
                <a:latin typeface="Arial" panose="020B0604020202020204" pitchFamily="34" charset="0"/>
                <a:cs typeface="Arial" panose="020B0604020202020204" pitchFamily="34" charset="0"/>
              </a:rPr>
              <a:t>diseño</a:t>
            </a:r>
            <a:endParaRPr lang="fr-FR" sz="1000" dirty="0">
              <a:latin typeface="Arial" panose="020B0604020202020204" pitchFamily="34" charset="0"/>
              <a:cs typeface="Arial" panose="020B0604020202020204" pitchFamily="34" charset="0"/>
            </a:endParaRPr>
          </a:p>
        </p:txBody>
      </p:sp>
      <p:sp>
        <p:nvSpPr>
          <p:cNvPr id="76" name="Rectangle 75"/>
          <p:cNvSpPr/>
          <p:nvPr/>
        </p:nvSpPr>
        <p:spPr>
          <a:xfrm>
            <a:off x="68956" y="1524073"/>
            <a:ext cx="1766820" cy="324744"/>
          </a:xfrm>
          <a:prstGeom prst="rect">
            <a:avLst/>
          </a:prstGeom>
          <a:noFill/>
          <a:ln w="3175">
            <a:solidFill>
              <a:srgbClr val="AA6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AA6C91"/>
                </a:solidFill>
                <a:latin typeface="Arial" panose="020B0604020202020204" pitchFamily="34" charset="0"/>
                <a:cs typeface="Arial" panose="020B0604020202020204" pitchFamily="34" charset="0"/>
              </a:rPr>
              <a:t>CJV</a:t>
            </a:r>
          </a:p>
        </p:txBody>
      </p:sp>
      <p:sp>
        <p:nvSpPr>
          <p:cNvPr id="77" name="Rectangle 76"/>
          <p:cNvSpPr/>
          <p:nvPr/>
        </p:nvSpPr>
        <p:spPr>
          <a:xfrm>
            <a:off x="76377" y="2639848"/>
            <a:ext cx="1766820" cy="791148"/>
          </a:xfrm>
          <a:prstGeom prst="rect">
            <a:avLst/>
          </a:prstGeom>
          <a:noFill/>
          <a:ln w="3175">
            <a:solidFill>
              <a:srgbClr val="009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46C3EA"/>
                </a:solidFill>
                <a:latin typeface="Arial" panose="020B0604020202020204" pitchFamily="34" charset="0"/>
                <a:cs typeface="Arial" panose="020B0604020202020204" pitchFamily="34" charset="0"/>
              </a:rPr>
              <a:t>SPV</a:t>
            </a:r>
          </a:p>
        </p:txBody>
      </p:sp>
      <p:sp>
        <p:nvSpPr>
          <p:cNvPr id="78" name="Accolade fermante 77"/>
          <p:cNvSpPr/>
          <p:nvPr/>
        </p:nvSpPr>
        <p:spPr>
          <a:xfrm>
            <a:off x="4757269" y="2634702"/>
            <a:ext cx="50431" cy="791148"/>
          </a:xfrm>
          <a:prstGeom prst="rightBrace">
            <a:avLst/>
          </a:prstGeom>
          <a:noFill/>
          <a:ln>
            <a:solidFill>
              <a:srgbClr val="002A7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9" name="ZoneTexte 78"/>
          <p:cNvSpPr txBox="1"/>
          <p:nvPr/>
        </p:nvSpPr>
        <p:spPr>
          <a:xfrm>
            <a:off x="4811216" y="2842910"/>
            <a:ext cx="1005778" cy="400110"/>
          </a:xfrm>
          <a:prstGeom prst="rect">
            <a:avLst/>
          </a:prstGeom>
          <a:noFill/>
        </p:spPr>
        <p:txBody>
          <a:bodyPr wrap="square" rtlCol="0">
            <a:spAutoFit/>
          </a:bodyPr>
          <a:lstStyle/>
          <a:p>
            <a:r>
              <a:rPr lang="fr-FR" sz="1000" dirty="0">
                <a:solidFill>
                  <a:srgbClr val="002A7E"/>
                </a:solidFill>
                <a:cs typeface="Arial" panose="020B0604020202020204" pitchFamily="34" charset="0"/>
              </a:rPr>
              <a:t>10 a</a:t>
            </a:r>
            <a:r>
              <a:rPr lang="fr-FR" sz="1000" dirty="0" smtClean="0">
                <a:solidFill>
                  <a:srgbClr val="002A7E"/>
                </a:solidFill>
                <a:cs typeface="Arial" panose="020B0604020202020204" pitchFamily="34" charset="0"/>
              </a:rPr>
              <a:t> </a:t>
            </a:r>
            <a:r>
              <a:rPr lang="fr-FR" sz="1000" dirty="0">
                <a:solidFill>
                  <a:srgbClr val="002A7E"/>
                </a:solidFill>
                <a:cs typeface="Arial" panose="020B0604020202020204" pitchFamily="34" charset="0"/>
              </a:rPr>
              <a:t>15 </a:t>
            </a:r>
            <a:r>
              <a:rPr lang="fr-FR" sz="1000" dirty="0" err="1" smtClean="0">
                <a:solidFill>
                  <a:srgbClr val="002A7E"/>
                </a:solidFill>
                <a:cs typeface="Arial" panose="020B0604020202020204" pitchFamily="34" charset="0"/>
              </a:rPr>
              <a:t>dias</a:t>
            </a:r>
            <a:r>
              <a:rPr lang="fr-FR" sz="1000" dirty="0" smtClean="0">
                <a:solidFill>
                  <a:srgbClr val="002A7E"/>
                </a:solidFill>
                <a:cs typeface="Arial" panose="020B0604020202020204" pitchFamily="34" charset="0"/>
              </a:rPr>
              <a:t> habiles</a:t>
            </a:r>
            <a:endParaRPr lang="fr-FR" sz="1000" dirty="0">
              <a:solidFill>
                <a:srgbClr val="002A7E"/>
              </a:solidFill>
              <a:cs typeface="Arial" panose="020B0604020202020204" pitchFamily="34" charset="0"/>
            </a:endParaRPr>
          </a:p>
        </p:txBody>
      </p:sp>
      <p:cxnSp>
        <p:nvCxnSpPr>
          <p:cNvPr id="80" name="Connecteur droit avec flèche 79"/>
          <p:cNvCxnSpPr/>
          <p:nvPr/>
        </p:nvCxnSpPr>
        <p:spPr>
          <a:xfrm>
            <a:off x="3133838" y="3425850"/>
            <a:ext cx="0" cy="161428"/>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p:nvPr/>
        </p:nvCxnSpPr>
        <p:spPr>
          <a:xfrm>
            <a:off x="3610296" y="3425848"/>
            <a:ext cx="0" cy="468925"/>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3557736" y="2289094"/>
            <a:ext cx="0" cy="341196"/>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3566582" y="2255560"/>
            <a:ext cx="1190687" cy="400110"/>
          </a:xfrm>
          <a:prstGeom prst="rect">
            <a:avLst/>
          </a:prstGeom>
          <a:noFill/>
        </p:spPr>
        <p:txBody>
          <a:bodyPr wrap="square" rtlCol="0">
            <a:spAutoFit/>
          </a:bodyPr>
          <a:lstStyle/>
          <a:p>
            <a:r>
              <a:rPr lang="fr-FR" sz="1000" dirty="0" err="1" smtClean="0">
                <a:solidFill>
                  <a:srgbClr val="002A7E"/>
                </a:solidFill>
                <a:cs typeface="Arial" panose="020B0604020202020204" pitchFamily="34" charset="0"/>
              </a:rPr>
              <a:t>Documentos</a:t>
            </a:r>
            <a:r>
              <a:rPr lang="fr-FR" sz="1000" dirty="0" smtClean="0">
                <a:solidFill>
                  <a:srgbClr val="002A7E"/>
                </a:solidFill>
                <a:cs typeface="Arial" panose="020B0604020202020204" pitchFamily="34" charset="0"/>
              </a:rPr>
              <a:t> a </a:t>
            </a:r>
            <a:r>
              <a:rPr lang="fr-FR" sz="1000" dirty="0" err="1" smtClean="0">
                <a:solidFill>
                  <a:srgbClr val="002A7E"/>
                </a:solidFill>
                <a:cs typeface="Arial" panose="020B0604020202020204" pitchFamily="34" charset="0"/>
              </a:rPr>
              <a:t>ser</a:t>
            </a:r>
            <a:r>
              <a:rPr lang="fr-FR" sz="1000" dirty="0" smtClean="0">
                <a:solidFill>
                  <a:srgbClr val="002A7E"/>
                </a:solidFill>
                <a:cs typeface="Arial" panose="020B0604020202020204" pitchFamily="34" charset="0"/>
              </a:rPr>
              <a:t> </a:t>
            </a:r>
            <a:r>
              <a:rPr lang="fr-FR" sz="1000" dirty="0" err="1" smtClean="0">
                <a:solidFill>
                  <a:srgbClr val="002A7E"/>
                </a:solidFill>
                <a:cs typeface="Arial" panose="020B0604020202020204" pitchFamily="34" charset="0"/>
              </a:rPr>
              <a:t>revisados</a:t>
            </a:r>
            <a:endParaRPr lang="fr-FR" sz="1000" dirty="0">
              <a:solidFill>
                <a:srgbClr val="002A7E"/>
              </a:solidFill>
              <a:cs typeface="Arial" panose="020B0604020202020204" pitchFamily="34" charset="0"/>
            </a:endParaRPr>
          </a:p>
        </p:txBody>
      </p:sp>
      <p:sp>
        <p:nvSpPr>
          <p:cNvPr id="84" name="Losange 83"/>
          <p:cNvSpPr/>
          <p:nvPr/>
        </p:nvSpPr>
        <p:spPr>
          <a:xfrm>
            <a:off x="3372767" y="1980237"/>
            <a:ext cx="363763" cy="308856"/>
          </a:xfrm>
          <a:prstGeom prst="diamond">
            <a:avLst/>
          </a:prstGeom>
          <a:solidFill>
            <a:srgbClr val="5B9BD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85" name="ZoneTexte 84"/>
          <p:cNvSpPr txBox="1"/>
          <p:nvPr/>
        </p:nvSpPr>
        <p:spPr>
          <a:xfrm>
            <a:off x="3112962" y="2263901"/>
            <a:ext cx="1190687" cy="246221"/>
          </a:xfrm>
          <a:prstGeom prst="rect">
            <a:avLst/>
          </a:prstGeom>
          <a:noFill/>
        </p:spPr>
        <p:txBody>
          <a:bodyPr wrap="square" rtlCol="0">
            <a:spAutoFit/>
          </a:bodyPr>
          <a:lstStyle/>
          <a:p>
            <a:r>
              <a:rPr lang="fr-FR" sz="1000" dirty="0" err="1" smtClean="0">
                <a:solidFill>
                  <a:srgbClr val="002A7E"/>
                </a:solidFill>
                <a:cs typeface="Arial" panose="020B0604020202020204" pitchFamily="34" charset="0"/>
              </a:rPr>
              <a:t>Sí</a:t>
            </a:r>
            <a:endParaRPr lang="fr-FR" sz="1000" dirty="0">
              <a:solidFill>
                <a:srgbClr val="002A7E"/>
              </a:solidFill>
              <a:cs typeface="Arial" panose="020B0604020202020204" pitchFamily="34" charset="0"/>
            </a:endParaRPr>
          </a:p>
        </p:txBody>
      </p:sp>
      <p:sp>
        <p:nvSpPr>
          <p:cNvPr id="86" name="ZoneTexte 85"/>
          <p:cNvSpPr txBox="1"/>
          <p:nvPr/>
        </p:nvSpPr>
        <p:spPr>
          <a:xfrm>
            <a:off x="3680082" y="1886401"/>
            <a:ext cx="1190687" cy="230603"/>
          </a:xfrm>
          <a:prstGeom prst="rect">
            <a:avLst/>
          </a:prstGeom>
          <a:noFill/>
        </p:spPr>
        <p:txBody>
          <a:bodyPr wrap="square" rtlCol="0">
            <a:spAutoFit/>
          </a:bodyPr>
          <a:lstStyle/>
          <a:p>
            <a:r>
              <a:rPr lang="fr-FR" sz="1000" dirty="0">
                <a:solidFill>
                  <a:srgbClr val="002A7E"/>
                </a:solidFill>
                <a:cs typeface="Arial" panose="020B0604020202020204" pitchFamily="34" charset="0"/>
              </a:rPr>
              <a:t>No</a:t>
            </a:r>
          </a:p>
        </p:txBody>
      </p:sp>
      <p:sp>
        <p:nvSpPr>
          <p:cNvPr id="87" name="Forme libre 86"/>
          <p:cNvSpPr/>
          <p:nvPr/>
        </p:nvSpPr>
        <p:spPr>
          <a:xfrm>
            <a:off x="3748632" y="2141360"/>
            <a:ext cx="1985034" cy="1753413"/>
          </a:xfrm>
          <a:custGeom>
            <a:avLst/>
            <a:gdLst>
              <a:gd name="connsiteX0" fmla="*/ 0 w 1776548"/>
              <a:gd name="connsiteY0" fmla="*/ 0 h 2342606"/>
              <a:gd name="connsiteX1" fmla="*/ 1776548 w 1776548"/>
              <a:gd name="connsiteY1" fmla="*/ 0 h 2342606"/>
              <a:gd name="connsiteX2" fmla="*/ 1776548 w 1776548"/>
              <a:gd name="connsiteY2" fmla="*/ 2342606 h 2342606"/>
            </a:gdLst>
            <a:ahLst/>
            <a:cxnLst>
              <a:cxn ang="0">
                <a:pos x="connsiteX0" y="connsiteY0"/>
              </a:cxn>
              <a:cxn ang="0">
                <a:pos x="connsiteX1" y="connsiteY1"/>
              </a:cxn>
              <a:cxn ang="0">
                <a:pos x="connsiteX2" y="connsiteY2"/>
              </a:cxn>
            </a:cxnLst>
            <a:rect l="l" t="t" r="r" b="b"/>
            <a:pathLst>
              <a:path w="1776548" h="2342606">
                <a:moveTo>
                  <a:pt x="0" y="0"/>
                </a:moveTo>
                <a:lnTo>
                  <a:pt x="1776548" y="0"/>
                </a:lnTo>
                <a:lnTo>
                  <a:pt x="1776548" y="2342606"/>
                </a:lnTo>
              </a:path>
            </a:pathLst>
          </a:cu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88" name="Connecteur droit avec flèche 87"/>
          <p:cNvCxnSpPr/>
          <p:nvPr/>
        </p:nvCxnSpPr>
        <p:spPr>
          <a:xfrm>
            <a:off x="3566581" y="1842155"/>
            <a:ext cx="0" cy="138082"/>
          </a:xfrm>
          <a:prstGeom prst="straightConnector1">
            <a:avLst/>
          </a:prstGeom>
          <a:ln>
            <a:solidFill>
              <a:srgbClr val="AA6C9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a:off x="3562947" y="1358372"/>
            <a:ext cx="0" cy="138082"/>
          </a:xfrm>
          <a:prstGeom prst="straightConnector1">
            <a:avLst/>
          </a:prstGeom>
          <a:ln>
            <a:solidFill>
              <a:srgbClr val="AA6C9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2392577" y="3588927"/>
            <a:ext cx="983723" cy="187745"/>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Rechazado</a:t>
            </a:r>
            <a:endParaRPr lang="fr-FR" sz="1000" dirty="0">
              <a:latin typeface="Arial" panose="020B0604020202020204" pitchFamily="34" charset="0"/>
              <a:cs typeface="Arial" panose="020B0604020202020204" pitchFamily="34" charset="0"/>
            </a:endParaRPr>
          </a:p>
        </p:txBody>
      </p:sp>
      <p:sp>
        <p:nvSpPr>
          <p:cNvPr id="91" name="Rectangle 90"/>
          <p:cNvSpPr/>
          <p:nvPr/>
        </p:nvSpPr>
        <p:spPr>
          <a:xfrm>
            <a:off x="2402451" y="3894774"/>
            <a:ext cx="1363017" cy="325423"/>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Aprobado</a:t>
            </a:r>
            <a:r>
              <a:rPr lang="fr-FR" sz="1000" dirty="0" smtClean="0">
                <a:latin typeface="Arial" panose="020B0604020202020204" pitchFamily="34" charset="0"/>
                <a:cs typeface="Arial" panose="020B0604020202020204" pitchFamily="34" charset="0"/>
              </a:rPr>
              <a:t> con </a:t>
            </a:r>
            <a:r>
              <a:rPr lang="fr-FR" sz="1000" dirty="0" err="1" smtClean="0">
                <a:latin typeface="Arial" panose="020B0604020202020204" pitchFamily="34" charset="0"/>
                <a:cs typeface="Arial" panose="020B0604020202020204" pitchFamily="34" charset="0"/>
              </a:rPr>
              <a:t>comentarios</a:t>
            </a:r>
            <a:endParaRPr lang="fr-FR" sz="1000" dirty="0">
              <a:latin typeface="Arial" panose="020B0604020202020204" pitchFamily="34" charset="0"/>
              <a:cs typeface="Arial" panose="020B0604020202020204" pitchFamily="34" charset="0"/>
            </a:endParaRPr>
          </a:p>
        </p:txBody>
      </p:sp>
      <p:cxnSp>
        <p:nvCxnSpPr>
          <p:cNvPr id="92" name="Connecteur droit avec flèche 91"/>
          <p:cNvCxnSpPr/>
          <p:nvPr/>
        </p:nvCxnSpPr>
        <p:spPr>
          <a:xfrm>
            <a:off x="4562783" y="3420360"/>
            <a:ext cx="0" cy="474414"/>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4032748" y="3905279"/>
            <a:ext cx="827476" cy="314918"/>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aprobado</a:t>
            </a:r>
            <a:endParaRPr lang="fr-FR" sz="1000" dirty="0">
              <a:latin typeface="Arial" panose="020B0604020202020204" pitchFamily="34" charset="0"/>
              <a:cs typeface="Arial" panose="020B0604020202020204" pitchFamily="34" charset="0"/>
            </a:endParaRPr>
          </a:p>
        </p:txBody>
      </p:sp>
      <p:sp>
        <p:nvSpPr>
          <p:cNvPr id="94" name="Rectangle 93"/>
          <p:cNvSpPr/>
          <p:nvPr/>
        </p:nvSpPr>
        <p:spPr>
          <a:xfrm>
            <a:off x="4912960" y="3908622"/>
            <a:ext cx="968795" cy="311575"/>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notificación</a:t>
            </a:r>
            <a:r>
              <a:rPr lang="fr-FR" sz="1000" dirty="0" smtClean="0">
                <a:latin typeface="Arial" panose="020B0604020202020204" pitchFamily="34" charset="0"/>
                <a:cs typeface="Arial" panose="020B0604020202020204" pitchFamily="34" charset="0"/>
              </a:rPr>
              <a:t> </a:t>
            </a:r>
            <a:r>
              <a:rPr lang="fr-FR" sz="1000" dirty="0">
                <a:latin typeface="Arial" panose="020B0604020202020204" pitchFamily="34" charset="0"/>
                <a:cs typeface="Arial" panose="020B0604020202020204" pitchFamily="34" charset="0"/>
              </a:rPr>
              <a:t>N/A</a:t>
            </a:r>
          </a:p>
        </p:txBody>
      </p:sp>
      <p:sp>
        <p:nvSpPr>
          <p:cNvPr id="95" name="Forme libre 94"/>
          <p:cNvSpPr/>
          <p:nvPr/>
        </p:nvSpPr>
        <p:spPr>
          <a:xfrm>
            <a:off x="2495585" y="1646189"/>
            <a:ext cx="387940" cy="1941088"/>
          </a:xfrm>
          <a:custGeom>
            <a:avLst/>
            <a:gdLst>
              <a:gd name="connsiteX0" fmla="*/ 0 w 351692"/>
              <a:gd name="connsiteY0" fmla="*/ 2338754 h 2338754"/>
              <a:gd name="connsiteX1" fmla="*/ 0 w 351692"/>
              <a:gd name="connsiteY1" fmla="*/ 0 h 2338754"/>
              <a:gd name="connsiteX2" fmla="*/ 351692 w 351692"/>
              <a:gd name="connsiteY2" fmla="*/ 0 h 2338754"/>
            </a:gdLst>
            <a:ahLst/>
            <a:cxnLst>
              <a:cxn ang="0">
                <a:pos x="connsiteX0" y="connsiteY0"/>
              </a:cxn>
              <a:cxn ang="0">
                <a:pos x="connsiteX1" y="connsiteY1"/>
              </a:cxn>
              <a:cxn ang="0">
                <a:pos x="connsiteX2" y="connsiteY2"/>
              </a:cxn>
            </a:cxnLst>
            <a:rect l="l" t="t" r="r" b="b"/>
            <a:pathLst>
              <a:path w="351692" h="2338754">
                <a:moveTo>
                  <a:pt x="0" y="2338754"/>
                </a:moveTo>
                <a:lnTo>
                  <a:pt x="0" y="0"/>
                </a:lnTo>
                <a:lnTo>
                  <a:pt x="351692" y="0"/>
                </a:lnTo>
              </a:path>
            </a:pathLst>
          </a:cu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grpSp>
        <p:nvGrpSpPr>
          <p:cNvPr id="96" name="Groupe 95"/>
          <p:cNvGrpSpPr/>
          <p:nvPr/>
        </p:nvGrpSpPr>
        <p:grpSpPr>
          <a:xfrm>
            <a:off x="3610296" y="4214708"/>
            <a:ext cx="2123369" cy="1117765"/>
            <a:chOff x="3349310" y="5488109"/>
            <a:chExt cx="1924968" cy="3330592"/>
          </a:xfrm>
        </p:grpSpPr>
        <p:cxnSp>
          <p:nvCxnSpPr>
            <p:cNvPr id="97" name="Connecteur droit avec flèche 96"/>
            <p:cNvCxnSpPr/>
            <p:nvPr/>
          </p:nvCxnSpPr>
          <p:spPr>
            <a:xfrm>
              <a:off x="3349310" y="5493970"/>
              <a:ext cx="0" cy="500684"/>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p:nvPr/>
          </p:nvCxnSpPr>
          <p:spPr>
            <a:xfrm>
              <a:off x="4360852" y="5488109"/>
              <a:ext cx="0" cy="3330592"/>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a:xfrm>
              <a:off x="5274278" y="5488109"/>
              <a:ext cx="0" cy="3330592"/>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2402450" y="4367119"/>
            <a:ext cx="1933926" cy="440585"/>
          </a:xfrm>
          <a:prstGeom prst="rect">
            <a:avLst/>
          </a:prstGeom>
          <a:solidFill>
            <a:srgbClr val="AA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Incorporar</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comentarios</a:t>
            </a:r>
            <a:r>
              <a:rPr lang="fr-FR" sz="1000" dirty="0" smtClean="0">
                <a:latin typeface="Arial" panose="020B0604020202020204" pitchFamily="34" charset="0"/>
                <a:cs typeface="Arial" panose="020B0604020202020204" pitchFamily="34" charset="0"/>
              </a:rPr>
              <a:t> y </a:t>
            </a:r>
            <a:r>
              <a:rPr lang="fr-FR" sz="1000" dirty="0" err="1" smtClean="0">
                <a:latin typeface="Arial" panose="020B0604020202020204" pitchFamily="34" charset="0"/>
                <a:cs typeface="Arial" panose="020B0604020202020204" pitchFamily="34" charset="0"/>
              </a:rPr>
              <a:t>volver</a:t>
            </a:r>
            <a:r>
              <a:rPr lang="fr-FR" sz="1000" dirty="0" smtClean="0">
                <a:latin typeface="Arial" panose="020B0604020202020204" pitchFamily="34" charset="0"/>
                <a:cs typeface="Arial" panose="020B0604020202020204" pitchFamily="34" charset="0"/>
              </a:rPr>
              <a:t> a </a:t>
            </a:r>
            <a:r>
              <a:rPr lang="fr-FR" sz="1000" dirty="0" err="1" smtClean="0">
                <a:latin typeface="Arial" panose="020B0604020202020204" pitchFamily="34" charset="0"/>
                <a:cs typeface="Arial" panose="020B0604020202020204" pitchFamily="34" charset="0"/>
              </a:rPr>
              <a:t>presentar</a:t>
            </a:r>
            <a:r>
              <a:rPr lang="fr-FR" sz="1000" dirty="0" smtClean="0">
                <a:latin typeface="Arial" panose="020B0604020202020204" pitchFamily="34" charset="0"/>
                <a:cs typeface="Arial" panose="020B0604020202020204" pitchFamily="34" charset="0"/>
              </a:rPr>
              <a:t> para </a:t>
            </a:r>
            <a:r>
              <a:rPr lang="fr-FR" sz="1000" dirty="0" err="1" smtClean="0">
                <a:latin typeface="Arial" panose="020B0604020202020204" pitchFamily="34" charset="0"/>
                <a:cs typeface="Arial" panose="020B0604020202020204" pitchFamily="34" charset="0"/>
              </a:rPr>
              <a:t>revisión</a:t>
            </a:r>
            <a:r>
              <a:rPr lang="fr-FR" sz="1000" dirty="0" smtClean="0">
                <a:latin typeface="Arial" panose="020B0604020202020204" pitchFamily="34" charset="0"/>
                <a:cs typeface="Arial" panose="020B0604020202020204" pitchFamily="34" charset="0"/>
              </a:rPr>
              <a:t> de </a:t>
            </a:r>
            <a:r>
              <a:rPr lang="fr-FR" sz="1000" dirty="0" err="1" smtClean="0">
                <a:latin typeface="Arial" panose="020B0604020202020204" pitchFamily="34" charset="0"/>
                <a:cs typeface="Arial" panose="020B0604020202020204" pitchFamily="34" charset="0"/>
              </a:rPr>
              <a:t>diseño</a:t>
            </a:r>
            <a:endParaRPr lang="fr-FR" sz="1000" dirty="0">
              <a:latin typeface="Arial" panose="020B0604020202020204" pitchFamily="34" charset="0"/>
              <a:cs typeface="Arial" panose="020B0604020202020204" pitchFamily="34" charset="0"/>
            </a:endParaRPr>
          </a:p>
        </p:txBody>
      </p:sp>
      <p:cxnSp>
        <p:nvCxnSpPr>
          <p:cNvPr id="101" name="Connecteur droit avec flèche 100"/>
          <p:cNvCxnSpPr/>
          <p:nvPr/>
        </p:nvCxnSpPr>
        <p:spPr>
          <a:xfrm>
            <a:off x="3613525" y="4721726"/>
            <a:ext cx="0" cy="168033"/>
          </a:xfrm>
          <a:prstGeom prst="straightConnector1">
            <a:avLst/>
          </a:prstGeom>
          <a:ln>
            <a:solidFill>
              <a:srgbClr val="AA6C9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2402451" y="4878500"/>
            <a:ext cx="1547329" cy="291330"/>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err="1" smtClean="0">
                <a:latin typeface="Arial" panose="020B0604020202020204" pitchFamily="34" charset="0"/>
                <a:cs typeface="Arial" panose="020B0604020202020204" pitchFamily="34" charset="0"/>
              </a:rPr>
              <a:t>Revisión</a:t>
            </a:r>
            <a:r>
              <a:rPr lang="fr-FR" sz="1000" dirty="0" smtClean="0">
                <a:latin typeface="Arial" panose="020B0604020202020204" pitchFamily="34" charset="0"/>
                <a:cs typeface="Arial" panose="020B0604020202020204" pitchFamily="34" charset="0"/>
              </a:rPr>
              <a:t> de </a:t>
            </a:r>
            <a:r>
              <a:rPr lang="fr-FR" sz="1000" dirty="0" err="1" smtClean="0">
                <a:latin typeface="Arial" panose="020B0604020202020204" pitchFamily="34" charset="0"/>
                <a:cs typeface="Arial" panose="020B0604020202020204" pitchFamily="34" charset="0"/>
              </a:rPr>
              <a:t>diseño</a:t>
            </a:r>
            <a:r>
              <a:rPr lang="fr-FR" sz="1000" dirty="0" smtClean="0">
                <a:latin typeface="Arial" panose="020B0604020202020204" pitchFamily="34" charset="0"/>
                <a:cs typeface="Arial" panose="020B0604020202020204" pitchFamily="34" charset="0"/>
              </a:rPr>
              <a:t> final</a:t>
            </a:r>
            <a:endParaRPr lang="fr-FR" sz="1000" dirty="0">
              <a:latin typeface="Arial" panose="020B0604020202020204" pitchFamily="34" charset="0"/>
              <a:cs typeface="Arial" panose="020B0604020202020204" pitchFamily="34" charset="0"/>
            </a:endParaRPr>
          </a:p>
        </p:txBody>
      </p:sp>
      <p:sp>
        <p:nvSpPr>
          <p:cNvPr id="103" name="ZoneTexte 102"/>
          <p:cNvSpPr txBox="1"/>
          <p:nvPr/>
        </p:nvSpPr>
        <p:spPr>
          <a:xfrm>
            <a:off x="3949780" y="4898856"/>
            <a:ext cx="1296244" cy="246221"/>
          </a:xfrm>
          <a:prstGeom prst="rect">
            <a:avLst/>
          </a:prstGeom>
          <a:noFill/>
        </p:spPr>
        <p:txBody>
          <a:bodyPr wrap="square" rtlCol="0">
            <a:spAutoFit/>
          </a:bodyPr>
          <a:lstStyle/>
          <a:p>
            <a:r>
              <a:rPr lang="fr-FR" sz="1000" dirty="0">
                <a:solidFill>
                  <a:srgbClr val="002A7E"/>
                </a:solidFill>
                <a:cs typeface="Arial" panose="020B0604020202020204" pitchFamily="34" charset="0"/>
              </a:rPr>
              <a:t>5 </a:t>
            </a:r>
            <a:r>
              <a:rPr lang="fr-FR" sz="1000" dirty="0" err="1" smtClean="0">
                <a:solidFill>
                  <a:srgbClr val="002A7E"/>
                </a:solidFill>
                <a:cs typeface="Arial" panose="020B0604020202020204" pitchFamily="34" charset="0"/>
              </a:rPr>
              <a:t>dias</a:t>
            </a:r>
            <a:r>
              <a:rPr lang="fr-FR" sz="1000" dirty="0" smtClean="0">
                <a:solidFill>
                  <a:srgbClr val="002A7E"/>
                </a:solidFill>
                <a:cs typeface="Arial" panose="020B0604020202020204" pitchFamily="34" charset="0"/>
              </a:rPr>
              <a:t> habiles</a:t>
            </a:r>
            <a:endParaRPr lang="fr-FR" sz="1000" dirty="0">
              <a:solidFill>
                <a:srgbClr val="002A7E"/>
              </a:solidFill>
              <a:cs typeface="Arial" panose="020B0604020202020204" pitchFamily="34" charset="0"/>
            </a:endParaRPr>
          </a:p>
        </p:txBody>
      </p:sp>
      <p:sp>
        <p:nvSpPr>
          <p:cNvPr id="104" name="Rectangle 103"/>
          <p:cNvSpPr/>
          <p:nvPr/>
        </p:nvSpPr>
        <p:spPr>
          <a:xfrm>
            <a:off x="63277" y="4381154"/>
            <a:ext cx="1766820" cy="339857"/>
          </a:xfrm>
          <a:prstGeom prst="rect">
            <a:avLst/>
          </a:prstGeom>
          <a:noFill/>
          <a:ln w="3175">
            <a:solidFill>
              <a:srgbClr val="AA6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AA6C91"/>
                </a:solidFill>
                <a:latin typeface="Arial" panose="020B0604020202020204" pitchFamily="34" charset="0"/>
                <a:cs typeface="Arial" panose="020B0604020202020204" pitchFamily="34" charset="0"/>
              </a:rPr>
              <a:t>CJV</a:t>
            </a:r>
          </a:p>
        </p:txBody>
      </p:sp>
      <p:sp>
        <p:nvSpPr>
          <p:cNvPr id="105" name="Rectangle 104"/>
          <p:cNvSpPr/>
          <p:nvPr/>
        </p:nvSpPr>
        <p:spPr>
          <a:xfrm>
            <a:off x="56456" y="4878500"/>
            <a:ext cx="1766820" cy="282566"/>
          </a:xfrm>
          <a:prstGeom prst="rect">
            <a:avLst/>
          </a:prstGeom>
          <a:noFill/>
          <a:ln w="3175">
            <a:solidFill>
              <a:srgbClr val="009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46C3EA"/>
                </a:solidFill>
                <a:latin typeface="Arial" panose="020B0604020202020204" pitchFamily="34" charset="0"/>
                <a:cs typeface="Arial" panose="020B0604020202020204" pitchFamily="34" charset="0"/>
              </a:rPr>
              <a:t>SPV</a:t>
            </a:r>
          </a:p>
        </p:txBody>
      </p:sp>
      <p:sp>
        <p:nvSpPr>
          <p:cNvPr id="106" name="Rectangle 105"/>
          <p:cNvSpPr/>
          <p:nvPr/>
        </p:nvSpPr>
        <p:spPr>
          <a:xfrm>
            <a:off x="6132150" y="4782681"/>
            <a:ext cx="3641605" cy="419715"/>
          </a:xfrm>
          <a:prstGeom prst="rect">
            <a:avLst/>
          </a:prstGeom>
          <a:noFill/>
          <a:ln w="3175">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00" dirty="0" smtClean="0">
                <a:solidFill>
                  <a:srgbClr val="002A7E"/>
                </a:solidFill>
                <a:latin typeface="Arial" panose="020B0604020202020204" pitchFamily="34" charset="0"/>
                <a:cs typeface="Arial" panose="020B0604020202020204" pitchFamily="34" charset="0"/>
              </a:rPr>
              <a:t>La revisión de diseño final </a:t>
            </a:r>
            <a:r>
              <a:rPr lang="es-CL" sz="1000" dirty="0">
                <a:solidFill>
                  <a:srgbClr val="002A7E"/>
                </a:solidFill>
                <a:latin typeface="Arial" panose="020B0604020202020204" pitchFamily="34" charset="0"/>
                <a:cs typeface="Arial" panose="020B0604020202020204" pitchFamily="34" charset="0"/>
              </a:rPr>
              <a:t>debe hacer un seguimiento de la implementación de los comentarios formulados previamente.</a:t>
            </a:r>
            <a:endParaRPr lang="fr-FR" sz="1000" dirty="0">
              <a:solidFill>
                <a:srgbClr val="002A7E"/>
              </a:solidFill>
              <a:latin typeface="Arial" panose="020B0604020202020204" pitchFamily="34" charset="0"/>
              <a:cs typeface="Arial" panose="020B0604020202020204" pitchFamily="34" charset="0"/>
            </a:endParaRPr>
          </a:p>
        </p:txBody>
      </p:sp>
      <p:sp>
        <p:nvSpPr>
          <p:cNvPr id="107" name="Rectangle 106"/>
          <p:cNvSpPr/>
          <p:nvPr/>
        </p:nvSpPr>
        <p:spPr>
          <a:xfrm>
            <a:off x="3610296" y="5871414"/>
            <a:ext cx="2355832" cy="268104"/>
          </a:xfrm>
          <a:prstGeom prst="rect">
            <a:avLst/>
          </a:prstGeom>
          <a:solidFill>
            <a:srgbClr val="AA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Presentar</a:t>
            </a:r>
            <a:r>
              <a:rPr lang="fr-FR" sz="1000" dirty="0" smtClean="0">
                <a:latin typeface="Arial" panose="020B0604020202020204" pitchFamily="34" charset="0"/>
                <a:cs typeface="Arial" panose="020B0604020202020204" pitchFamily="34" charset="0"/>
              </a:rPr>
              <a:t> </a:t>
            </a:r>
            <a:r>
              <a:rPr lang="fr-FR" sz="1000" dirty="0" err="1" smtClean="0">
                <a:latin typeface="Arial" panose="020B0604020202020204" pitchFamily="34" charset="0"/>
                <a:cs typeface="Arial" panose="020B0604020202020204" pitchFamily="34" charset="0"/>
              </a:rPr>
              <a:t>progreso</a:t>
            </a:r>
            <a:r>
              <a:rPr lang="fr-FR" sz="1000" dirty="0" smtClean="0">
                <a:latin typeface="Arial" panose="020B0604020202020204" pitchFamily="34" charset="0"/>
                <a:cs typeface="Arial" panose="020B0604020202020204" pitchFamily="34" charset="0"/>
              </a:rPr>
              <a:t> a </a:t>
            </a:r>
            <a:r>
              <a:rPr lang="fr-FR" sz="1000" dirty="0" err="1" smtClean="0">
                <a:latin typeface="Arial" panose="020B0604020202020204" pitchFamily="34" charset="0"/>
                <a:cs typeface="Arial" panose="020B0604020202020204" pitchFamily="34" charset="0"/>
              </a:rPr>
              <a:t>inspector</a:t>
            </a:r>
            <a:r>
              <a:rPr lang="fr-FR" sz="1000" dirty="0" smtClean="0">
                <a:latin typeface="Arial" panose="020B0604020202020204" pitchFamily="34" charset="0"/>
                <a:cs typeface="Arial" panose="020B0604020202020204" pitchFamily="34" charset="0"/>
              </a:rPr>
              <a:t> fiscal</a:t>
            </a:r>
            <a:endParaRPr lang="fr-FR" sz="1000" dirty="0">
              <a:latin typeface="Arial" panose="020B0604020202020204" pitchFamily="34" charset="0"/>
              <a:cs typeface="Arial" panose="020B0604020202020204" pitchFamily="34" charset="0"/>
            </a:endParaRPr>
          </a:p>
        </p:txBody>
      </p:sp>
      <p:cxnSp>
        <p:nvCxnSpPr>
          <p:cNvPr id="108" name="Connecteur droit avec flèche 107"/>
          <p:cNvCxnSpPr/>
          <p:nvPr/>
        </p:nvCxnSpPr>
        <p:spPr>
          <a:xfrm>
            <a:off x="3159207" y="5161067"/>
            <a:ext cx="0" cy="171405"/>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422074" y="5332473"/>
            <a:ext cx="1135663" cy="325423"/>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Aprobado</a:t>
            </a:r>
            <a:r>
              <a:rPr lang="fr-FR" sz="1000" dirty="0" smtClean="0">
                <a:latin typeface="Arial" panose="020B0604020202020204" pitchFamily="34" charset="0"/>
                <a:cs typeface="Arial" panose="020B0604020202020204" pitchFamily="34" charset="0"/>
              </a:rPr>
              <a:t> con </a:t>
            </a:r>
            <a:r>
              <a:rPr lang="fr-FR" sz="1000" dirty="0" err="1" smtClean="0">
                <a:latin typeface="Arial" panose="020B0604020202020204" pitchFamily="34" charset="0"/>
                <a:cs typeface="Arial" panose="020B0604020202020204" pitchFamily="34" charset="0"/>
              </a:rPr>
              <a:t>comentarios</a:t>
            </a:r>
            <a:endParaRPr lang="fr-FR" sz="1000" dirty="0">
              <a:latin typeface="Arial" panose="020B0604020202020204" pitchFamily="34" charset="0"/>
              <a:cs typeface="Arial" panose="020B0604020202020204" pitchFamily="34" charset="0"/>
            </a:endParaRPr>
          </a:p>
        </p:txBody>
      </p:sp>
      <p:sp>
        <p:nvSpPr>
          <p:cNvPr id="110" name="Rectangle 109"/>
          <p:cNvSpPr/>
          <p:nvPr/>
        </p:nvSpPr>
        <p:spPr>
          <a:xfrm>
            <a:off x="3600876" y="5342977"/>
            <a:ext cx="827476" cy="314918"/>
          </a:xfrm>
          <a:prstGeom prst="rect">
            <a:avLst/>
          </a:prstGeom>
          <a:solidFill>
            <a:srgbClr val="4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latin typeface="Arial" panose="020B0604020202020204" pitchFamily="34" charset="0"/>
                <a:cs typeface="Arial" panose="020B0604020202020204" pitchFamily="34" charset="0"/>
              </a:rPr>
              <a:t>Aprobado</a:t>
            </a:r>
            <a:endParaRPr lang="fr-FR" sz="1000" dirty="0">
              <a:latin typeface="Arial" panose="020B0604020202020204" pitchFamily="34" charset="0"/>
              <a:cs typeface="Arial" panose="020B0604020202020204" pitchFamily="34" charset="0"/>
            </a:endParaRPr>
          </a:p>
        </p:txBody>
      </p:sp>
      <p:cxnSp>
        <p:nvCxnSpPr>
          <p:cNvPr id="111" name="Connecteur droit avec flèche 110"/>
          <p:cNvCxnSpPr/>
          <p:nvPr/>
        </p:nvCxnSpPr>
        <p:spPr>
          <a:xfrm>
            <a:off x="3776426" y="5171571"/>
            <a:ext cx="0" cy="171405"/>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Forme libre 111"/>
          <p:cNvSpPr/>
          <p:nvPr/>
        </p:nvSpPr>
        <p:spPr>
          <a:xfrm>
            <a:off x="2240468" y="4541631"/>
            <a:ext cx="163305" cy="954272"/>
          </a:xfrm>
          <a:custGeom>
            <a:avLst/>
            <a:gdLst>
              <a:gd name="connsiteX0" fmla="*/ 148046 w 148046"/>
              <a:gd name="connsiteY0" fmla="*/ 1018903 h 1018903"/>
              <a:gd name="connsiteX1" fmla="*/ 0 w 148046"/>
              <a:gd name="connsiteY1" fmla="*/ 1018903 h 1018903"/>
              <a:gd name="connsiteX2" fmla="*/ 0 w 148046"/>
              <a:gd name="connsiteY2" fmla="*/ 0 h 1018903"/>
              <a:gd name="connsiteX3" fmla="*/ 148046 w 148046"/>
              <a:gd name="connsiteY3" fmla="*/ 0 h 1018903"/>
            </a:gdLst>
            <a:ahLst/>
            <a:cxnLst>
              <a:cxn ang="0">
                <a:pos x="connsiteX0" y="connsiteY0"/>
              </a:cxn>
              <a:cxn ang="0">
                <a:pos x="connsiteX1" y="connsiteY1"/>
              </a:cxn>
              <a:cxn ang="0">
                <a:pos x="connsiteX2" y="connsiteY2"/>
              </a:cxn>
              <a:cxn ang="0">
                <a:pos x="connsiteX3" y="connsiteY3"/>
              </a:cxn>
            </a:cxnLst>
            <a:rect l="l" t="t" r="r" b="b"/>
            <a:pathLst>
              <a:path w="148046" h="1018903">
                <a:moveTo>
                  <a:pt x="148046" y="1018903"/>
                </a:moveTo>
                <a:lnTo>
                  <a:pt x="0" y="1018903"/>
                </a:lnTo>
                <a:lnTo>
                  <a:pt x="0" y="0"/>
                </a:lnTo>
                <a:lnTo>
                  <a:pt x="148046" y="0"/>
                </a:lnTo>
              </a:path>
            </a:pathLst>
          </a:cu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tx1"/>
              </a:solidFill>
            </a:endParaRPr>
          </a:p>
        </p:txBody>
      </p:sp>
      <p:sp>
        <p:nvSpPr>
          <p:cNvPr id="113" name="Rectangle 112"/>
          <p:cNvSpPr/>
          <p:nvPr/>
        </p:nvSpPr>
        <p:spPr>
          <a:xfrm>
            <a:off x="4596894" y="5224280"/>
            <a:ext cx="1284863" cy="459737"/>
          </a:xfrm>
          <a:prstGeom prst="rect">
            <a:avLst/>
          </a:prstGeom>
          <a:noFill/>
          <a:ln w="3175">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err="1" smtClean="0">
                <a:solidFill>
                  <a:srgbClr val="002A7E"/>
                </a:solidFill>
                <a:latin typeface="Arial" panose="020B0604020202020204" pitchFamily="34" charset="0"/>
                <a:cs typeface="Arial" panose="020B0604020202020204" pitchFamily="34" charset="0"/>
              </a:rPr>
              <a:t>Notificar</a:t>
            </a:r>
            <a:r>
              <a:rPr lang="fr-FR" sz="1000" dirty="0" smtClean="0">
                <a:solidFill>
                  <a:srgbClr val="002A7E"/>
                </a:solidFill>
                <a:latin typeface="Arial" panose="020B0604020202020204" pitchFamily="34" charset="0"/>
                <a:cs typeface="Arial" panose="020B0604020202020204" pitchFamily="34" charset="0"/>
              </a:rPr>
              <a:t> para </a:t>
            </a:r>
            <a:r>
              <a:rPr lang="fr-FR" sz="1000" dirty="0" err="1" smtClean="0">
                <a:solidFill>
                  <a:srgbClr val="002A7E"/>
                </a:solidFill>
                <a:latin typeface="Arial" panose="020B0604020202020204" pitchFamily="34" charset="0"/>
                <a:cs typeface="Arial" panose="020B0604020202020204" pitchFamily="34" charset="0"/>
              </a:rPr>
              <a:t>presentar</a:t>
            </a:r>
            <a:r>
              <a:rPr lang="fr-FR" sz="1000" dirty="0" smtClean="0">
                <a:solidFill>
                  <a:srgbClr val="002A7E"/>
                </a:solidFill>
                <a:latin typeface="Arial" panose="020B0604020202020204" pitchFamily="34" charset="0"/>
                <a:cs typeface="Arial" panose="020B0604020202020204" pitchFamily="34" charset="0"/>
              </a:rPr>
              <a:t> el </a:t>
            </a:r>
            <a:r>
              <a:rPr lang="fr-FR" sz="1000" dirty="0" err="1" smtClean="0">
                <a:solidFill>
                  <a:srgbClr val="002A7E"/>
                </a:solidFill>
                <a:latin typeface="Arial" panose="020B0604020202020204" pitchFamily="34" charset="0"/>
                <a:cs typeface="Arial" panose="020B0604020202020204" pitchFamily="34" charset="0"/>
              </a:rPr>
              <a:t>diseño</a:t>
            </a:r>
            <a:r>
              <a:rPr lang="fr-FR" sz="1000" dirty="0" smtClean="0">
                <a:solidFill>
                  <a:srgbClr val="002A7E"/>
                </a:solidFill>
                <a:latin typeface="Arial" panose="020B0604020202020204" pitchFamily="34" charset="0"/>
                <a:cs typeface="Arial" panose="020B0604020202020204" pitchFamily="34" charset="0"/>
              </a:rPr>
              <a:t> a FI</a:t>
            </a:r>
            <a:endParaRPr lang="fr-FR" sz="1000" dirty="0">
              <a:solidFill>
                <a:srgbClr val="002A7E"/>
              </a:solidFill>
              <a:latin typeface="Arial" panose="020B0604020202020204" pitchFamily="34" charset="0"/>
              <a:cs typeface="Arial" panose="020B0604020202020204" pitchFamily="34" charset="0"/>
            </a:endParaRPr>
          </a:p>
        </p:txBody>
      </p:sp>
      <p:cxnSp>
        <p:nvCxnSpPr>
          <p:cNvPr id="114" name="Connecteur droit avec flèche 113"/>
          <p:cNvCxnSpPr/>
          <p:nvPr/>
        </p:nvCxnSpPr>
        <p:spPr>
          <a:xfrm rot="240000" flipV="1">
            <a:off x="4428351" y="5489932"/>
            <a:ext cx="168542" cy="10505"/>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68956" y="5822049"/>
            <a:ext cx="1766820" cy="282566"/>
          </a:xfrm>
          <a:prstGeom prst="rect">
            <a:avLst/>
          </a:prstGeom>
          <a:noFill/>
          <a:ln w="3175">
            <a:solidFill>
              <a:srgbClr val="009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46C3EA"/>
                </a:solidFill>
                <a:latin typeface="Arial" panose="020B0604020202020204" pitchFamily="34" charset="0"/>
                <a:cs typeface="Arial" panose="020B0604020202020204" pitchFamily="34" charset="0"/>
              </a:rPr>
              <a:t>SPV + CJV</a:t>
            </a:r>
          </a:p>
        </p:txBody>
      </p:sp>
      <p:cxnSp>
        <p:nvCxnSpPr>
          <p:cNvPr id="116" name="Connecteur droit avec flèche 115"/>
          <p:cNvCxnSpPr>
            <a:stCxn id="113" idx="2"/>
          </p:cNvCxnSpPr>
          <p:nvPr/>
        </p:nvCxnSpPr>
        <p:spPr>
          <a:xfrm>
            <a:off x="5239326" y="5684017"/>
            <a:ext cx="0" cy="187396"/>
          </a:xfrm>
          <a:prstGeom prst="straightConnector1">
            <a:avLst/>
          </a:prstGeom>
          <a:ln>
            <a:solidFill>
              <a:schemeClr val="tx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6132150" y="5719804"/>
            <a:ext cx="3641605" cy="419715"/>
          </a:xfrm>
          <a:prstGeom prst="rect">
            <a:avLst/>
          </a:prstGeom>
          <a:noFill/>
          <a:ln w="3175">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dirty="0" err="1" smtClean="0">
                <a:solidFill>
                  <a:srgbClr val="002A7E"/>
                </a:solidFill>
                <a:latin typeface="Arial" panose="020B0604020202020204" pitchFamily="34" charset="0"/>
                <a:cs typeface="Arial" panose="020B0604020202020204" pitchFamily="34" charset="0"/>
              </a:rPr>
              <a:t>Presentación</a:t>
            </a:r>
            <a:r>
              <a:rPr lang="fr-FR" sz="1000" dirty="0" smtClean="0">
                <a:solidFill>
                  <a:srgbClr val="002A7E"/>
                </a:solidFill>
                <a:latin typeface="Arial" panose="020B0604020202020204" pitchFamily="34" charset="0"/>
                <a:cs typeface="Arial" panose="020B0604020202020204" pitchFamily="34" charset="0"/>
              </a:rPr>
              <a:t> de los </a:t>
            </a:r>
            <a:r>
              <a:rPr lang="fr-FR" sz="1000" dirty="0" err="1" smtClean="0">
                <a:solidFill>
                  <a:srgbClr val="002A7E"/>
                </a:solidFill>
                <a:latin typeface="Arial" panose="020B0604020202020204" pitchFamily="34" charset="0"/>
                <a:cs typeface="Arial" panose="020B0604020202020204" pitchFamily="34" charset="0"/>
              </a:rPr>
              <a:t>documentos</a:t>
            </a:r>
            <a:r>
              <a:rPr lang="fr-FR" sz="1000" dirty="0" smtClean="0">
                <a:solidFill>
                  <a:srgbClr val="002A7E"/>
                </a:solidFill>
                <a:latin typeface="Arial" panose="020B0604020202020204" pitchFamily="34" charset="0"/>
                <a:cs typeface="Arial" panose="020B0604020202020204" pitchFamily="34" charset="0"/>
              </a:rPr>
              <a:t> de </a:t>
            </a:r>
            <a:r>
              <a:rPr lang="fr-FR" sz="1000" dirty="0" err="1" smtClean="0">
                <a:solidFill>
                  <a:srgbClr val="002A7E"/>
                </a:solidFill>
                <a:latin typeface="Arial" panose="020B0604020202020204" pitchFamily="34" charset="0"/>
                <a:cs typeface="Arial" panose="020B0604020202020204" pitchFamily="34" charset="0"/>
              </a:rPr>
              <a:t>diseño</a:t>
            </a:r>
            <a:r>
              <a:rPr lang="fr-FR" sz="1000" dirty="0" smtClean="0">
                <a:solidFill>
                  <a:srgbClr val="002A7E"/>
                </a:solidFill>
                <a:latin typeface="Arial" panose="020B0604020202020204" pitchFamily="34" charset="0"/>
                <a:cs typeface="Arial" panose="020B0604020202020204" pitchFamily="34" charset="0"/>
              </a:rPr>
              <a:t> al </a:t>
            </a:r>
            <a:r>
              <a:rPr lang="fr-FR" sz="1000" dirty="0" err="1" smtClean="0">
                <a:solidFill>
                  <a:srgbClr val="002A7E"/>
                </a:solidFill>
                <a:latin typeface="Arial" panose="020B0604020202020204" pitchFamily="34" charset="0"/>
                <a:cs typeface="Arial" panose="020B0604020202020204" pitchFamily="34" charset="0"/>
              </a:rPr>
              <a:t>Inspector</a:t>
            </a:r>
            <a:r>
              <a:rPr lang="fr-FR" sz="1000" dirty="0">
                <a:solidFill>
                  <a:srgbClr val="002A7E"/>
                </a:solidFill>
                <a:latin typeface="Arial" panose="020B0604020202020204" pitchFamily="34" charset="0"/>
                <a:cs typeface="Arial" panose="020B0604020202020204" pitchFamily="34" charset="0"/>
              </a:rPr>
              <a:t> </a:t>
            </a:r>
            <a:r>
              <a:rPr lang="fr-FR" sz="1000" dirty="0" smtClean="0">
                <a:solidFill>
                  <a:srgbClr val="002A7E"/>
                </a:solidFill>
                <a:latin typeface="Arial" panose="020B0604020202020204" pitchFamily="34" charset="0"/>
                <a:cs typeface="Arial" panose="020B0604020202020204" pitchFamily="34" charset="0"/>
              </a:rPr>
              <a:t>Fiscal.</a:t>
            </a:r>
            <a:endParaRPr lang="fr-FR" sz="1000" dirty="0">
              <a:solidFill>
                <a:srgbClr val="002A7E"/>
              </a:solidFill>
              <a:latin typeface="Arial" panose="020B0604020202020204" pitchFamily="34" charset="0"/>
              <a:cs typeface="Arial" panose="020B0604020202020204" pitchFamily="34" charset="0"/>
            </a:endParaRPr>
          </a:p>
        </p:txBody>
      </p:sp>
      <p:sp>
        <p:nvSpPr>
          <p:cNvPr id="118" name="Rectangle 117"/>
          <p:cNvSpPr/>
          <p:nvPr/>
        </p:nvSpPr>
        <p:spPr>
          <a:xfrm>
            <a:off x="6207939" y="1032134"/>
            <a:ext cx="3641605" cy="791148"/>
          </a:xfrm>
          <a:prstGeom prst="rect">
            <a:avLst/>
          </a:prstGeom>
          <a:noFill/>
          <a:ln w="3175">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00" dirty="0">
                <a:solidFill>
                  <a:srgbClr val="002A7E"/>
                </a:solidFill>
                <a:latin typeface="Arial" panose="020B0604020202020204" pitchFamily="34" charset="0"/>
                <a:cs typeface="Arial" panose="020B0604020202020204" pitchFamily="34" charset="0"/>
              </a:rPr>
              <a:t>Envío no oficial de documentos DRAFT que permiten </a:t>
            </a:r>
            <a:r>
              <a:rPr lang="es-CL" sz="1000" dirty="0" smtClean="0">
                <a:solidFill>
                  <a:srgbClr val="002A7E"/>
                </a:solidFill>
                <a:latin typeface="Arial" panose="020B0604020202020204" pitchFamily="34" charset="0"/>
                <a:cs typeface="Arial" panose="020B0604020202020204" pitchFamily="34" charset="0"/>
              </a:rPr>
              <a:t>a </a:t>
            </a:r>
            <a:r>
              <a:rPr lang="es-CL" sz="1000" dirty="0">
                <a:solidFill>
                  <a:srgbClr val="002A7E"/>
                </a:solidFill>
                <a:latin typeface="Arial" panose="020B0604020202020204" pitchFamily="34" charset="0"/>
                <a:cs typeface="Arial" panose="020B0604020202020204" pitchFamily="34" charset="0"/>
              </a:rPr>
              <a:t>SPV familiarizarse con la evolución del Diseño.</a:t>
            </a:r>
          </a:p>
          <a:p>
            <a:endParaRPr lang="es-CL" sz="1000" dirty="0">
              <a:solidFill>
                <a:srgbClr val="002A7E"/>
              </a:solidFill>
              <a:latin typeface="Arial" panose="020B0604020202020204" pitchFamily="34" charset="0"/>
              <a:cs typeface="Arial" panose="020B0604020202020204" pitchFamily="34" charset="0"/>
            </a:endParaRPr>
          </a:p>
          <a:p>
            <a:r>
              <a:rPr lang="es-CL" sz="1000" dirty="0">
                <a:solidFill>
                  <a:srgbClr val="002A7E"/>
                </a:solidFill>
                <a:latin typeface="Arial" panose="020B0604020202020204" pitchFamily="34" charset="0"/>
                <a:cs typeface="Arial" panose="020B0604020202020204" pitchFamily="34" charset="0"/>
              </a:rPr>
              <a:t>Coincidente con </a:t>
            </a:r>
            <a:r>
              <a:rPr lang="es-CL" sz="1000" dirty="0" smtClean="0">
                <a:solidFill>
                  <a:srgbClr val="002A7E"/>
                </a:solidFill>
                <a:latin typeface="Arial" panose="020B0604020202020204" pitchFamily="34" charset="0"/>
                <a:cs typeface="Arial" panose="020B0604020202020204" pitchFamily="34" charset="0"/>
              </a:rPr>
              <a:t>revisión de diseño de SPV.</a:t>
            </a:r>
            <a:endParaRPr lang="fr-FR" sz="1000" b="1" dirty="0">
              <a:solidFill>
                <a:srgbClr val="002A7E"/>
              </a:solidFill>
              <a:latin typeface="Arial" panose="020B0604020202020204" pitchFamily="34" charset="0"/>
              <a:cs typeface="Arial" panose="020B0604020202020204" pitchFamily="34" charset="0"/>
            </a:endParaRPr>
          </a:p>
        </p:txBody>
      </p:sp>
      <p:sp>
        <p:nvSpPr>
          <p:cNvPr id="119" name="Rectangle 118"/>
          <p:cNvSpPr/>
          <p:nvPr/>
        </p:nvSpPr>
        <p:spPr>
          <a:xfrm>
            <a:off x="6207939" y="1964510"/>
            <a:ext cx="3641605" cy="1400288"/>
          </a:xfrm>
          <a:prstGeom prst="rect">
            <a:avLst/>
          </a:prstGeom>
          <a:noFill/>
          <a:ln w="3175">
            <a:solidFill>
              <a:srgbClr val="00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000" dirty="0">
                <a:solidFill>
                  <a:srgbClr val="002A7E"/>
                </a:solidFill>
                <a:latin typeface="Arial" panose="020B0604020202020204" pitchFamily="34" charset="0"/>
                <a:cs typeface="Arial" panose="020B0604020202020204" pitchFamily="34" charset="0"/>
              </a:rPr>
              <a:t>Presentación oficial de documentos de diseño:</a:t>
            </a:r>
          </a:p>
          <a:p>
            <a:r>
              <a:rPr lang="es-CL" sz="1000" dirty="0" smtClean="0">
                <a:solidFill>
                  <a:srgbClr val="002A7E"/>
                </a:solidFill>
                <a:latin typeface="Arial" panose="020B0604020202020204" pitchFamily="34" charset="0"/>
                <a:cs typeface="Arial" panose="020B0604020202020204" pitchFamily="34" charset="0"/>
              </a:rPr>
              <a:t>- Presentación </a:t>
            </a:r>
            <a:r>
              <a:rPr lang="es-CL" sz="1000" dirty="0">
                <a:solidFill>
                  <a:srgbClr val="002A7E"/>
                </a:solidFill>
                <a:latin typeface="Arial" panose="020B0604020202020204" pitchFamily="34" charset="0"/>
                <a:cs typeface="Arial" panose="020B0604020202020204" pitchFamily="34" charset="0"/>
              </a:rPr>
              <a:t>de los principales temas de Diseño por parte de los Diseñadores CJV para identificar los documentos de interés y eliminar parte de la revisión del diseño.</a:t>
            </a:r>
          </a:p>
          <a:p>
            <a:r>
              <a:rPr lang="es-CL" sz="1000" dirty="0" smtClean="0">
                <a:solidFill>
                  <a:srgbClr val="002A7E"/>
                </a:solidFill>
                <a:latin typeface="Arial" panose="020B0604020202020204" pitchFamily="34" charset="0"/>
                <a:cs typeface="Arial" panose="020B0604020202020204" pitchFamily="34" charset="0"/>
              </a:rPr>
              <a:t>- Presentación </a:t>
            </a:r>
            <a:r>
              <a:rPr lang="es-CL" sz="1000" dirty="0">
                <a:solidFill>
                  <a:srgbClr val="002A7E"/>
                </a:solidFill>
                <a:latin typeface="Arial" panose="020B0604020202020204" pitchFamily="34" charset="0"/>
                <a:cs typeface="Arial" panose="020B0604020202020204" pitchFamily="34" charset="0"/>
              </a:rPr>
              <a:t>de copia impresa + copia de los documentos de diseño seleccionados.</a:t>
            </a:r>
          </a:p>
          <a:p>
            <a:endParaRPr lang="es-CL" sz="1000" dirty="0">
              <a:solidFill>
                <a:srgbClr val="002A7E"/>
              </a:solidFill>
              <a:latin typeface="Arial" panose="020B0604020202020204" pitchFamily="34" charset="0"/>
              <a:cs typeface="Arial" panose="020B0604020202020204" pitchFamily="34" charset="0"/>
            </a:endParaRPr>
          </a:p>
          <a:p>
            <a:r>
              <a:rPr lang="es-CL" sz="1000" dirty="0">
                <a:solidFill>
                  <a:srgbClr val="002A7E"/>
                </a:solidFill>
                <a:latin typeface="Arial" panose="020B0604020202020204" pitchFamily="34" charset="0"/>
                <a:cs typeface="Arial" panose="020B0604020202020204" pitchFamily="34" charset="0"/>
              </a:rPr>
              <a:t>INICIO de la revisión de diseño de SPV</a:t>
            </a:r>
            <a:r>
              <a:rPr lang="fr-FR" sz="1000" b="1" dirty="0" smtClean="0">
                <a:solidFill>
                  <a:srgbClr val="002A7E"/>
                </a:solidFill>
                <a:latin typeface="Arial" panose="020B0604020202020204" pitchFamily="34" charset="0"/>
                <a:cs typeface="Arial" panose="020B0604020202020204" pitchFamily="34" charset="0"/>
              </a:rPr>
              <a:t>.</a:t>
            </a:r>
            <a:endParaRPr lang="fr-FR" sz="1000" b="1" dirty="0">
              <a:solidFill>
                <a:srgbClr val="002A7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932149"/>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6" name="Rectangle 5"/>
          <p:cNvSpPr/>
          <p:nvPr/>
        </p:nvSpPr>
        <p:spPr>
          <a:xfrm>
            <a:off x="920552" y="4076750"/>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797056958"/>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smtClean="0">
                <a:cs typeface="Arial"/>
              </a:rPr>
              <a:t>Optimización</a:t>
            </a:r>
            <a:r>
              <a:rPr lang="en-US" sz="2000" dirty="0" smtClean="0">
                <a:cs typeface="Arial"/>
              </a:rPr>
              <a:t> de </a:t>
            </a:r>
            <a:r>
              <a:rPr lang="en-US" sz="2000" dirty="0" err="1" smtClean="0">
                <a:cs typeface="Arial"/>
              </a:rPr>
              <a:t>proyectos</a:t>
            </a:r>
            <a:endParaRPr lang="fr-FR" sz="2000" dirty="0">
              <a:cs typeface="Arial"/>
            </a:endParaRPr>
          </a:p>
        </p:txBody>
      </p:sp>
      <p:sp>
        <p:nvSpPr>
          <p:cNvPr id="6" name="Rectangle 5"/>
          <p:cNvSpPr/>
          <p:nvPr/>
        </p:nvSpPr>
        <p:spPr>
          <a:xfrm>
            <a:off x="529348" y="1236446"/>
            <a:ext cx="8562156" cy="4401205"/>
          </a:xfrm>
          <a:prstGeom prst="rect">
            <a:avLst/>
          </a:prstGeom>
        </p:spPr>
        <p:txBody>
          <a:bodyPr wrap="square">
            <a:spAutoFit/>
          </a:bodyPr>
          <a:lstStyle/>
          <a:p>
            <a:pPr marL="285750" indent="-285750" algn="just">
              <a:buFont typeface="Wingdings" panose="05000000000000000000" pitchFamily="2" charset="2"/>
              <a:buChar char="Ø"/>
            </a:pPr>
            <a:endParaRPr lang="en-US" sz="1400" b="1"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Los cambios finales se han presentado </a:t>
            </a:r>
            <a:r>
              <a:rPr lang="es-CL" sz="1400" dirty="0" smtClean="0">
                <a:latin typeface="Calibri" panose="020F0502020204030204" pitchFamily="34" charset="0"/>
              </a:rPr>
              <a:t>al MOP </a:t>
            </a:r>
            <a:r>
              <a:rPr lang="es-CL" sz="1400" dirty="0">
                <a:latin typeface="Calibri" panose="020F0502020204030204" pitchFamily="34" charset="0"/>
              </a:rPr>
              <a:t>+ DGAC el 29 de mayo.</a:t>
            </a:r>
          </a:p>
          <a:p>
            <a:pPr marL="285750" indent="-285750" algn="just">
              <a:buFont typeface="Arial" panose="020B0604020202020204" pitchFamily="34" charset="0"/>
              <a:buChar char="•"/>
            </a:pPr>
            <a:r>
              <a:rPr lang="es-CL" sz="1400" dirty="0">
                <a:latin typeface="Calibri" panose="020F0502020204030204" pitchFamily="34" charset="0"/>
              </a:rPr>
              <a:t>Comentarios positivos recibidos a excepción de las </a:t>
            </a:r>
            <a:r>
              <a:rPr lang="es-CL" sz="1400" dirty="0" smtClean="0">
                <a:latin typeface="Calibri" panose="020F0502020204030204" pitchFamily="34" charset="0"/>
              </a:rPr>
              <a:t>reducciones de embarcadero </a:t>
            </a:r>
            <a:r>
              <a:rPr lang="es-CL" sz="1400" dirty="0">
                <a:latin typeface="Calibri" panose="020F0502020204030204" pitchFamily="34" charset="0"/>
              </a:rPr>
              <a:t>A, Estacionamiento </a:t>
            </a:r>
            <a:r>
              <a:rPr lang="es-CL" sz="1400" dirty="0" smtClean="0">
                <a:latin typeface="Calibri" panose="020F0502020204030204" pitchFamily="34" charset="0"/>
              </a:rPr>
              <a:t>y embarcaderos.</a:t>
            </a:r>
            <a:endParaRPr lang="es-CL" sz="1400" dirty="0">
              <a:latin typeface="Calibri" panose="020F0502020204030204" pitchFamily="34" charset="0"/>
            </a:endParaRP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El 24 de junio se entregó al MOP un estudio sobre la reducción del voladizo del techo. El MOP validó la propuesta el 13 de julio. NP ha ordenado a CJV que incluya esta alternativa en el diseño detallado el 6 de agosto.</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La reunión de alto nivel </a:t>
            </a:r>
            <a:r>
              <a:rPr lang="es-CL" sz="1400" dirty="0" smtClean="0">
                <a:latin typeface="Calibri" panose="020F0502020204030204" pitchFamily="34" charset="0"/>
              </a:rPr>
              <a:t>con el </a:t>
            </a:r>
            <a:r>
              <a:rPr lang="es-CL" sz="1400" dirty="0">
                <a:latin typeface="Calibri" panose="020F0502020204030204" pitchFamily="34" charset="0"/>
              </a:rPr>
              <a:t>MOP tuvo lugar el 22 de julio.</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Los estudios de Supresión de terminales temporales, supresión del </a:t>
            </a:r>
            <a:r>
              <a:rPr lang="es-CL" sz="1400" dirty="0" smtClean="0">
                <a:latin typeface="Calibri" panose="020F0502020204030204" pitchFamily="34" charset="0"/>
              </a:rPr>
              <a:t>embarcadero </a:t>
            </a:r>
            <a:r>
              <a:rPr lang="es-CL" sz="1400" dirty="0">
                <a:latin typeface="Calibri" panose="020F0502020204030204" pitchFamily="34" charset="0"/>
              </a:rPr>
              <a:t>A, optimización de </a:t>
            </a:r>
            <a:r>
              <a:rPr lang="es-CL" sz="1400" dirty="0" smtClean="0">
                <a:latin typeface="Calibri" panose="020F0502020204030204" pitchFamily="34" charset="0"/>
              </a:rPr>
              <a:t>embarcaderos </a:t>
            </a:r>
            <a:r>
              <a:rPr lang="es-CL" sz="1400" dirty="0">
                <a:latin typeface="Calibri" panose="020F0502020204030204" pitchFamily="34" charset="0"/>
              </a:rPr>
              <a:t>y distribución comercial se han entregado al MOP el 11 de agosto. </a:t>
            </a:r>
            <a:r>
              <a:rPr lang="es-CL" sz="1400" dirty="0" smtClean="0">
                <a:latin typeface="Calibri" panose="020F0502020204030204" pitchFamily="34" charset="0"/>
              </a:rPr>
              <a:t>El MOP </a:t>
            </a:r>
            <a:r>
              <a:rPr lang="es-CL" sz="1400" dirty="0">
                <a:latin typeface="Calibri" panose="020F0502020204030204" pitchFamily="34" charset="0"/>
              </a:rPr>
              <a:t>deberá dar una respuesta antes del 4 de septiembre.</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NP ha entregado los estudios de la sala VIP y los edificios de estacionamiento el 2 de septiembre</a:t>
            </a:r>
            <a:r>
              <a:rPr lang="es-CL" sz="1400" dirty="0" smtClean="0">
                <a:latin typeface="Calibri" panose="020F0502020204030204" pitchFamily="34" charset="0"/>
              </a:rPr>
              <a:t>. El </a:t>
            </a:r>
            <a:r>
              <a:rPr lang="es-CL" sz="1400" dirty="0">
                <a:latin typeface="Calibri" panose="020F0502020204030204" pitchFamily="34" charset="0"/>
              </a:rPr>
              <a:t>MOP dará una respuesta a mediados de octubre.</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NP está trabajando en un informe técnico para la alternativa de BHS. CJV entregará la estimación de costos </a:t>
            </a:r>
            <a:r>
              <a:rPr lang="es-CL" sz="1400" dirty="0" smtClean="0">
                <a:latin typeface="Calibri" panose="020F0502020204030204" pitchFamily="34" charset="0"/>
              </a:rPr>
              <a:t>de la alternativa BHS a </a:t>
            </a:r>
            <a:r>
              <a:rPr lang="es-CL" sz="1400" dirty="0">
                <a:latin typeface="Calibri" panose="020F0502020204030204" pitchFamily="34" charset="0"/>
              </a:rPr>
              <a:t>fines de septiembre.</a:t>
            </a:r>
            <a:endParaRPr lang="en-US" sz="1400" b="1" dirty="0">
              <a:latin typeface="Calibri" panose="020F0502020204030204" pitchFamily="34" charset="0"/>
            </a:endParaRPr>
          </a:p>
        </p:txBody>
      </p:sp>
      <p:grpSp>
        <p:nvGrpSpPr>
          <p:cNvPr id="2" name="Groupe 1"/>
          <p:cNvGrpSpPr/>
          <p:nvPr/>
        </p:nvGrpSpPr>
        <p:grpSpPr>
          <a:xfrm>
            <a:off x="415925" y="1042988"/>
            <a:ext cx="6037263" cy="369887"/>
            <a:chOff x="415925" y="1042988"/>
            <a:chExt cx="6037263" cy="369887"/>
          </a:xfrm>
        </p:grpSpPr>
        <p:sp>
          <p:nvSpPr>
            <p:cNvPr id="4" name="ZoneTexte 11"/>
            <p:cNvSpPr txBox="1">
              <a:spLocks noChangeArrowheads="1"/>
            </p:cNvSpPr>
            <p:nvPr/>
          </p:nvSpPr>
          <p:spPr bwMode="auto">
            <a:xfrm>
              <a:off x="415925" y="1042988"/>
              <a:ext cx="575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300"/>
                </a:spcBef>
                <a:spcAft>
                  <a:spcPts val="300"/>
                </a:spcAft>
                <a:buClr>
                  <a:srgbClr val="FF0000"/>
                </a:buClr>
                <a:buSzPct val="130000"/>
                <a:buFont typeface="Arial" pitchFamily="34" charset="0"/>
                <a:buChar char="■"/>
                <a:defRPr sz="1000">
                  <a:solidFill>
                    <a:srgbClr val="002060"/>
                  </a:solidFill>
                  <a:latin typeface="Arial" pitchFamily="34" charset="0"/>
                </a:defRPr>
              </a:lvl1pPr>
              <a:lvl2pPr marL="742950" indent="-285750">
                <a:lnSpc>
                  <a:spcPct val="110000"/>
                </a:lnSpc>
                <a:spcBef>
                  <a:spcPts val="200"/>
                </a:spcBef>
                <a:spcAft>
                  <a:spcPts val="200"/>
                </a:spcAft>
                <a:buFont typeface="Wingdings" pitchFamily="2" charset="2"/>
                <a:buChar char="§"/>
                <a:defRPr sz="1000" i="1">
                  <a:solidFill>
                    <a:schemeClr val="tx1"/>
                  </a:solidFill>
                  <a:latin typeface="Arial" pitchFamily="34" charset="0"/>
                </a:defRPr>
              </a:lvl2pPr>
              <a:lvl3pPr marL="1143000" indent="-228600">
                <a:lnSpc>
                  <a:spcPct val="110000"/>
                </a:lnSpc>
                <a:spcBef>
                  <a:spcPts val="200"/>
                </a:spcBef>
                <a:spcAft>
                  <a:spcPts val="200"/>
                </a:spcAft>
                <a:buFont typeface="Arial" pitchFamily="34" charset="0"/>
                <a:buChar char="•"/>
                <a:defRPr sz="1000">
                  <a:solidFill>
                    <a:schemeClr val="tx1"/>
                  </a:solidFill>
                  <a:latin typeface="Arial" pitchFamily="34" charset="0"/>
                </a:defRPr>
              </a:lvl3pPr>
              <a:lvl4pPr marL="1600200" indent="-228600">
                <a:lnSpc>
                  <a:spcPct val="110000"/>
                </a:lnSpc>
                <a:spcBef>
                  <a:spcPts val="200"/>
                </a:spcBef>
                <a:spcAft>
                  <a:spcPts val="200"/>
                </a:spcAft>
                <a:buFont typeface="Wingdings" pitchFamily="2" charset="2"/>
                <a:buChar char="§"/>
                <a:defRPr sz="1000">
                  <a:solidFill>
                    <a:schemeClr val="tx1"/>
                  </a:solidFill>
                  <a:latin typeface="Arial" pitchFamily="34" charset="0"/>
                </a:defRPr>
              </a:lvl4pPr>
              <a:lvl5pPr marL="2057400" indent="-228600">
                <a:lnSpc>
                  <a:spcPct val="110000"/>
                </a:lnSpc>
                <a:spcBef>
                  <a:spcPts val="200"/>
                </a:spcBef>
                <a:spcAft>
                  <a:spcPts val="200"/>
                </a:spcAft>
                <a:buFont typeface="Arial" pitchFamily="34" charset="0"/>
                <a:buChar char="•"/>
                <a:defRPr sz="300">
                  <a:solidFill>
                    <a:schemeClr val="tx1"/>
                  </a:solidFill>
                  <a:latin typeface="Arial" pitchFamily="34" charset="0"/>
                </a:defRPr>
              </a:lvl5pPr>
              <a:lvl6pPr marL="25146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6pPr>
              <a:lvl7pPr marL="29718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7pPr>
              <a:lvl8pPr marL="34290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8pPr>
              <a:lvl9pPr marL="38862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9pPr>
            </a:lstStyle>
            <a:p>
              <a:pPr eaLnBrk="1" hangingPunct="1">
                <a:lnSpc>
                  <a:spcPct val="100000"/>
                </a:lnSpc>
                <a:spcBef>
                  <a:spcPct val="0"/>
                </a:spcBef>
                <a:spcAft>
                  <a:spcPct val="0"/>
                </a:spcAft>
                <a:buClrTx/>
                <a:buSzTx/>
                <a:buFontTx/>
                <a:buNone/>
              </a:pPr>
              <a:r>
                <a:rPr lang="en-US" altLang="fr-FR" sz="1800" dirty="0">
                  <a:solidFill>
                    <a:srgbClr val="00264D"/>
                  </a:solidFill>
                  <a:latin typeface="Calibri" pitchFamily="34" charset="0"/>
                </a:rPr>
                <a:t>Status</a:t>
              </a:r>
              <a:endParaRPr lang="en-GB" altLang="fr-FR" sz="1800" dirty="0">
                <a:solidFill>
                  <a:srgbClr val="00264D"/>
                </a:solidFill>
                <a:latin typeface="Calibri" pitchFamily="34" charset="0"/>
              </a:endParaRPr>
            </a:p>
          </p:txBody>
        </p:sp>
        <p:cxnSp>
          <p:nvCxnSpPr>
            <p:cNvPr id="7" name="Connecteur droit 12"/>
            <p:cNvCxnSpPr/>
            <p:nvPr/>
          </p:nvCxnSpPr>
          <p:spPr>
            <a:xfrm>
              <a:off x="501650" y="1412875"/>
              <a:ext cx="5951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036979"/>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a:cs typeface="Arial"/>
              </a:rPr>
              <a:t>Optimización</a:t>
            </a:r>
            <a:r>
              <a:rPr lang="en-US" sz="2000" dirty="0">
                <a:cs typeface="Arial"/>
              </a:rPr>
              <a:t> del </a:t>
            </a:r>
            <a:r>
              <a:rPr lang="en-US" sz="2000" dirty="0" err="1">
                <a:cs typeface="Arial"/>
              </a:rPr>
              <a:t>proyecto</a:t>
            </a:r>
            <a:r>
              <a:rPr lang="en-US" sz="2000" dirty="0">
                <a:cs typeface="Arial"/>
              </a:rPr>
              <a:t> - </a:t>
            </a:r>
            <a:r>
              <a:rPr lang="en-US" sz="2000" dirty="0" err="1">
                <a:cs typeface="Arial"/>
              </a:rPr>
              <a:t>Seguimiento</a:t>
            </a:r>
            <a:endParaRPr lang="fr-FR" sz="2000" dirty="0">
              <a:cs typeface="Arial"/>
            </a:endParaRPr>
          </a:p>
        </p:txBody>
      </p:sp>
      <p:sp>
        <p:nvSpPr>
          <p:cNvPr id="6" name="Rectangle 5"/>
          <p:cNvSpPr/>
          <p:nvPr/>
        </p:nvSpPr>
        <p:spPr>
          <a:xfrm>
            <a:off x="128464" y="6015832"/>
            <a:ext cx="878767" cy="215444"/>
          </a:xfrm>
          <a:prstGeom prst="rect">
            <a:avLst/>
          </a:prstGeom>
        </p:spPr>
        <p:txBody>
          <a:bodyPr wrap="none">
            <a:spAutoFit/>
          </a:bodyPr>
          <a:lstStyle/>
          <a:p>
            <a:r>
              <a:rPr lang="fr-FR" sz="800" dirty="0">
                <a:solidFill>
                  <a:srgbClr val="000000"/>
                </a:solidFill>
                <a:latin typeface="Calibri" panose="020F0502020204030204" pitchFamily="34" charset="0"/>
              </a:rPr>
              <a:t>1 UF=</a:t>
            </a:r>
            <a:r>
              <a:rPr lang="fr-FR" sz="800" dirty="0"/>
              <a:t> </a:t>
            </a:r>
            <a:r>
              <a:rPr lang="fr-FR" sz="800" dirty="0">
                <a:solidFill>
                  <a:srgbClr val="000000"/>
                </a:solidFill>
                <a:latin typeface="Calibri" panose="020F0502020204030204" pitchFamily="34" charset="0"/>
              </a:rPr>
              <a:t>40.86 USD</a:t>
            </a:r>
            <a:endParaRPr lang="x-none" sz="800" dirty="0"/>
          </a:p>
        </p:txBody>
      </p:sp>
      <p:graphicFrame>
        <p:nvGraphicFramePr>
          <p:cNvPr id="2" name="Tableau 1"/>
          <p:cNvGraphicFramePr>
            <a:graphicFrameLocks noGrp="1"/>
          </p:cNvGraphicFramePr>
          <p:nvPr>
            <p:extLst>
              <p:ext uri="{D42A27DB-BD31-4B8C-83A1-F6EECF244321}">
                <p14:modId xmlns:p14="http://schemas.microsoft.com/office/powerpoint/2010/main" val="1528567740"/>
              </p:ext>
            </p:extLst>
          </p:nvPr>
        </p:nvGraphicFramePr>
        <p:xfrm>
          <a:off x="157660" y="1340769"/>
          <a:ext cx="9475861" cy="5286442"/>
        </p:xfrm>
        <a:graphic>
          <a:graphicData uri="http://schemas.openxmlformats.org/drawingml/2006/table">
            <a:tbl>
              <a:tblPr/>
              <a:tblGrid>
                <a:gridCol w="2806576">
                  <a:extLst>
                    <a:ext uri="{9D8B030D-6E8A-4147-A177-3AD203B41FA5}">
                      <a16:colId xmlns="" xmlns:a16="http://schemas.microsoft.com/office/drawing/2014/main" val="20000"/>
                    </a:ext>
                  </a:extLst>
                </a:gridCol>
                <a:gridCol w="1760221">
                  <a:extLst>
                    <a:ext uri="{9D8B030D-6E8A-4147-A177-3AD203B41FA5}">
                      <a16:colId xmlns="" xmlns:a16="http://schemas.microsoft.com/office/drawing/2014/main" val="20001"/>
                    </a:ext>
                  </a:extLst>
                </a:gridCol>
                <a:gridCol w="1163703">
                  <a:extLst>
                    <a:ext uri="{9D8B030D-6E8A-4147-A177-3AD203B41FA5}">
                      <a16:colId xmlns="" xmlns:a16="http://schemas.microsoft.com/office/drawing/2014/main" val="20002"/>
                    </a:ext>
                  </a:extLst>
                </a:gridCol>
                <a:gridCol w="929005">
                  <a:extLst>
                    <a:ext uri="{9D8B030D-6E8A-4147-A177-3AD203B41FA5}">
                      <a16:colId xmlns="" xmlns:a16="http://schemas.microsoft.com/office/drawing/2014/main" val="20003"/>
                    </a:ext>
                  </a:extLst>
                </a:gridCol>
                <a:gridCol w="1251714">
                  <a:extLst>
                    <a:ext uri="{9D8B030D-6E8A-4147-A177-3AD203B41FA5}">
                      <a16:colId xmlns="" xmlns:a16="http://schemas.microsoft.com/office/drawing/2014/main" val="20004"/>
                    </a:ext>
                  </a:extLst>
                </a:gridCol>
                <a:gridCol w="782321">
                  <a:extLst>
                    <a:ext uri="{9D8B030D-6E8A-4147-A177-3AD203B41FA5}">
                      <a16:colId xmlns="" xmlns:a16="http://schemas.microsoft.com/office/drawing/2014/main" val="20005"/>
                    </a:ext>
                  </a:extLst>
                </a:gridCol>
                <a:gridCol w="782321">
                  <a:extLst>
                    <a:ext uri="{9D8B030D-6E8A-4147-A177-3AD203B41FA5}">
                      <a16:colId xmlns="" xmlns:a16="http://schemas.microsoft.com/office/drawing/2014/main" val="20006"/>
                    </a:ext>
                  </a:extLst>
                </a:gridCol>
              </a:tblGrid>
              <a:tr h="1112876">
                <a:tc>
                  <a:txBody>
                    <a:bodyPr/>
                    <a:lstStyle/>
                    <a:p>
                      <a:pPr algn="ctr" fontAlgn="ctr"/>
                      <a:r>
                        <a:rPr lang="fr-FR" sz="1200" b="1" i="0" u="none" strike="noStrike" dirty="0">
                          <a:solidFill>
                            <a:srgbClr val="FFFFFF"/>
                          </a:solidFill>
                          <a:effectLst/>
                          <a:latin typeface="Calibri" panose="020F0502020204030204" pitchFamily="34" charset="0"/>
                        </a:rPr>
                        <a:t>ITEM</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200" b="1" i="0" u="none" strike="noStrike" dirty="0" err="1" smtClean="0">
                          <a:solidFill>
                            <a:srgbClr val="FFFFFF"/>
                          </a:solidFill>
                          <a:effectLst/>
                          <a:latin typeface="Calibri" panose="020F0502020204030204" pitchFamily="34" charset="0"/>
                        </a:rPr>
                        <a:t>Motivación</a:t>
                      </a:r>
                      <a:endParaRPr lang="fr-FR" sz="1200" b="1" i="0" u="none" strike="noStrike" dirty="0">
                        <a:solidFill>
                          <a:srgbClr val="FFFFFF"/>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L" sz="1200" b="1" i="0" u="none" strike="noStrike" dirty="0" smtClean="0">
                          <a:solidFill>
                            <a:srgbClr val="FFFFFF"/>
                          </a:solidFill>
                          <a:effectLst/>
                          <a:latin typeface="Calibri" panose="020F0502020204030204" pitchFamily="34" charset="0"/>
                        </a:rPr>
                        <a:t>Presentación a FI (fecha objetivo)</a:t>
                      </a:r>
                      <a:endParaRPr lang="en-US" sz="1200" b="1" i="0" u="none" strike="noStrike" dirty="0">
                        <a:solidFill>
                          <a:srgbClr val="FFFFFF"/>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200" b="1" i="0" u="none" strike="noStrike" dirty="0" smtClean="0">
                          <a:solidFill>
                            <a:srgbClr val="FFFFFF"/>
                          </a:solidFill>
                          <a:effectLst/>
                          <a:latin typeface="Calibri" panose="020F0502020204030204" pitchFamily="34" charset="0"/>
                        </a:rPr>
                        <a:t> Feedback</a:t>
                      </a:r>
                      <a:r>
                        <a:rPr lang="fr-FR" sz="1200" b="1" i="0" u="none" strike="noStrike" baseline="0" dirty="0" smtClean="0">
                          <a:solidFill>
                            <a:srgbClr val="FFFFFF"/>
                          </a:solidFill>
                          <a:effectLst/>
                          <a:latin typeface="Calibri" panose="020F0502020204030204" pitchFamily="34" charset="0"/>
                        </a:rPr>
                        <a:t> </a:t>
                      </a:r>
                      <a:r>
                        <a:rPr lang="fr-FR" sz="1200" b="1" i="0" u="none" strike="noStrike" baseline="0" dirty="0" err="1" smtClean="0">
                          <a:solidFill>
                            <a:srgbClr val="FFFFFF"/>
                          </a:solidFill>
                          <a:effectLst/>
                          <a:latin typeface="Calibri" panose="020F0502020204030204" pitchFamily="34" charset="0"/>
                        </a:rPr>
                        <a:t>preliminar</a:t>
                      </a:r>
                      <a:endParaRPr lang="fr-FR" sz="1200" b="1" i="0" u="none" strike="noStrike" dirty="0">
                        <a:solidFill>
                          <a:srgbClr val="FFFFFF"/>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200" b="1" i="0" u="none" strike="noStrike" dirty="0" err="1" smtClean="0">
                          <a:solidFill>
                            <a:srgbClr val="FFFFFF"/>
                          </a:solidFill>
                          <a:effectLst/>
                          <a:latin typeface="Calibri" panose="020F0502020204030204" pitchFamily="34" charset="0"/>
                        </a:rPr>
                        <a:t>Costo</a:t>
                      </a:r>
                      <a:r>
                        <a:rPr lang="fr-FR" sz="1200" b="1" i="0" u="none" strike="noStrike" baseline="0" dirty="0" smtClean="0">
                          <a:solidFill>
                            <a:srgbClr val="FFFFFF"/>
                          </a:solidFill>
                          <a:effectLst/>
                          <a:latin typeface="Calibri" panose="020F0502020204030204" pitchFamily="34" charset="0"/>
                        </a:rPr>
                        <a:t> </a:t>
                      </a:r>
                      <a:r>
                        <a:rPr lang="fr-FR" sz="1200" b="1" i="0" u="none" strike="noStrike" baseline="0" dirty="0" err="1" smtClean="0">
                          <a:solidFill>
                            <a:srgbClr val="FFFFFF"/>
                          </a:solidFill>
                          <a:effectLst/>
                          <a:latin typeface="Calibri" panose="020F0502020204030204" pitchFamily="34" charset="0"/>
                        </a:rPr>
                        <a:t>estimado</a:t>
                      </a:r>
                      <a:r>
                        <a:rPr lang="fr-FR" sz="1200" b="1" i="0" u="none" strike="noStrike" dirty="0" smtClean="0">
                          <a:solidFill>
                            <a:srgbClr val="FFFFFF"/>
                          </a:solidFill>
                          <a:effectLst/>
                          <a:latin typeface="Calibri" panose="020F0502020204030204" pitchFamily="34" charset="0"/>
                        </a:rPr>
                        <a:t> </a:t>
                      </a:r>
                      <a:endParaRPr lang="fr-FR" sz="1200" b="1" i="0" u="none" strike="noStrike" dirty="0">
                        <a:solidFill>
                          <a:srgbClr val="FFFFFF"/>
                        </a:solidFill>
                        <a:effectLst/>
                        <a:latin typeface="Calibri" panose="020F0502020204030204" pitchFamily="34" charset="0"/>
                      </a:endParaRPr>
                    </a:p>
                    <a:p>
                      <a:pPr algn="ctr" fontAlgn="ctr"/>
                      <a:r>
                        <a:rPr lang="fr-FR" sz="1200" b="1" i="0" u="none" strike="noStrike" dirty="0">
                          <a:solidFill>
                            <a:srgbClr val="FFFFFF"/>
                          </a:solidFill>
                          <a:effectLst/>
                          <a:latin typeface="Calibri" panose="020F0502020204030204" pitchFamily="34" charset="0"/>
                        </a:rPr>
                        <a:t>(M USD)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200" b="1" i="0" u="none" strike="noStrike" dirty="0" err="1" smtClean="0">
                          <a:solidFill>
                            <a:srgbClr val="FFFFFF"/>
                          </a:solidFill>
                          <a:effectLst/>
                          <a:latin typeface="Calibri" panose="020F0502020204030204" pitchFamily="34" charset="0"/>
                        </a:rPr>
                        <a:t>Posibilidad</a:t>
                      </a:r>
                      <a:r>
                        <a:rPr lang="en-US" sz="1200" b="1" i="0" u="none" strike="noStrike" dirty="0" smtClean="0">
                          <a:solidFill>
                            <a:srgbClr val="FFFFFF"/>
                          </a:solidFill>
                          <a:effectLst/>
                          <a:latin typeface="Calibri" panose="020F0502020204030204" pitchFamily="34" charset="0"/>
                        </a:rPr>
                        <a:t> de </a:t>
                      </a:r>
                      <a:r>
                        <a:rPr lang="en-US" sz="1200" b="1" i="0" u="none" strike="noStrike" dirty="0" err="1" smtClean="0">
                          <a:solidFill>
                            <a:srgbClr val="FFFFFF"/>
                          </a:solidFill>
                          <a:effectLst/>
                          <a:latin typeface="Calibri" panose="020F0502020204030204" pitchFamily="34" charset="0"/>
                        </a:rPr>
                        <a:t>involucrar</a:t>
                      </a:r>
                      <a:r>
                        <a:rPr lang="en-US" sz="1200" b="1" i="0" u="none" strike="noStrike" dirty="0" smtClean="0">
                          <a:solidFill>
                            <a:srgbClr val="FFFFFF"/>
                          </a:solidFill>
                          <a:effectLst/>
                          <a:latin typeface="Calibri" panose="020F0502020204030204" pitchFamily="34" charset="0"/>
                        </a:rPr>
                        <a:t> a </a:t>
                      </a:r>
                      <a:r>
                        <a:rPr lang="en-US" sz="1200" b="1" i="0" u="none" strike="noStrike" dirty="0" err="1" smtClean="0">
                          <a:solidFill>
                            <a:srgbClr val="FFFFFF"/>
                          </a:solidFill>
                          <a:effectLst/>
                          <a:latin typeface="Calibri" panose="020F0502020204030204" pitchFamily="34" charset="0"/>
                        </a:rPr>
                        <a:t>tercera</a:t>
                      </a:r>
                      <a:r>
                        <a:rPr lang="en-US" sz="1200" b="1" i="0" u="none" strike="noStrike" dirty="0" smtClean="0">
                          <a:solidFill>
                            <a:srgbClr val="FFFFFF"/>
                          </a:solidFill>
                          <a:effectLst/>
                          <a:latin typeface="Calibri" panose="020F0502020204030204" pitchFamily="34" charset="0"/>
                        </a:rPr>
                        <a:t> parte CAPEX</a:t>
                      </a:r>
                      <a:endParaRPr lang="en-US" sz="1200" b="1" i="0" u="none" strike="noStrike" dirty="0">
                        <a:solidFill>
                          <a:srgbClr val="FFFFFF"/>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fr-FR" sz="1200" b="1" i="0" u="none" strike="noStrike" dirty="0" err="1" smtClean="0">
                          <a:solidFill>
                            <a:srgbClr val="FFFFFF"/>
                          </a:solidFill>
                          <a:effectLst/>
                          <a:latin typeface="Calibri" panose="020F0502020204030204" pitchFamily="34" charset="0"/>
                        </a:rPr>
                        <a:t>Proceder</a:t>
                      </a:r>
                      <a:r>
                        <a:rPr lang="fr-FR" sz="1200" b="1" i="0" u="none" strike="noStrike" dirty="0" smtClean="0">
                          <a:solidFill>
                            <a:srgbClr val="FFFFFF"/>
                          </a:solidFill>
                          <a:effectLst/>
                          <a:latin typeface="Calibri" panose="020F0502020204030204" pitchFamily="34" charset="0"/>
                        </a:rPr>
                        <a:t> con la </a:t>
                      </a:r>
                      <a:r>
                        <a:rPr lang="fr-FR" sz="1200" b="1" i="0" u="none" strike="noStrike" dirty="0" err="1" smtClean="0">
                          <a:solidFill>
                            <a:srgbClr val="FFFFFF"/>
                          </a:solidFill>
                          <a:effectLst/>
                          <a:latin typeface="Calibri" panose="020F0502020204030204" pitchFamily="34" charset="0"/>
                        </a:rPr>
                        <a:t>integración</a:t>
                      </a:r>
                      <a:r>
                        <a:rPr lang="fr-FR" sz="1200" b="1" i="0" u="none" strike="noStrike" dirty="0" smtClean="0">
                          <a:solidFill>
                            <a:srgbClr val="FFFFFF"/>
                          </a:solidFill>
                          <a:effectLst/>
                          <a:latin typeface="Calibri" panose="020F0502020204030204" pitchFamily="34" charset="0"/>
                        </a:rPr>
                        <a:t> de </a:t>
                      </a:r>
                      <a:r>
                        <a:rPr lang="fr-FR" sz="1200" b="1" i="0" u="none" strike="noStrike" dirty="0" err="1" smtClean="0">
                          <a:solidFill>
                            <a:srgbClr val="FFFFFF"/>
                          </a:solidFill>
                          <a:effectLst/>
                          <a:latin typeface="Calibri" panose="020F0502020204030204" pitchFamily="34" charset="0"/>
                        </a:rPr>
                        <a:t>diseño</a:t>
                      </a:r>
                      <a:endParaRPr lang="fr-FR" sz="1200" b="1" i="0" u="none" strike="noStrike" dirty="0">
                        <a:solidFill>
                          <a:srgbClr val="FFFFFF"/>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 xmlns:a16="http://schemas.microsoft.com/office/drawing/2014/main" val="10000"/>
                  </a:ext>
                </a:extLst>
              </a:tr>
              <a:tr h="375852">
                <a:tc>
                  <a:txBody>
                    <a:bodyPr/>
                    <a:lstStyle/>
                    <a:p>
                      <a:pPr algn="l" fontAlgn="ctr"/>
                      <a:r>
                        <a:rPr lang="fr-FR" sz="1200" b="1" i="0" u="none" strike="noStrike" dirty="0" err="1" smtClean="0">
                          <a:solidFill>
                            <a:srgbClr val="000000"/>
                          </a:solidFill>
                          <a:effectLst/>
                          <a:latin typeface="Calibri" panose="020F0502020204030204" pitchFamily="34" charset="0"/>
                        </a:rPr>
                        <a:t>Diseño</a:t>
                      </a:r>
                      <a:r>
                        <a:rPr lang="fr-FR" sz="1200" b="1" i="0" u="none" strike="noStrike" dirty="0" smtClean="0">
                          <a:solidFill>
                            <a:srgbClr val="000000"/>
                          </a:solidFill>
                          <a:effectLst/>
                          <a:latin typeface="Calibri" panose="020F0502020204030204" pitchFamily="34" charset="0"/>
                        </a:rPr>
                        <a:t> </a:t>
                      </a:r>
                      <a:r>
                        <a:rPr lang="fr-FR" sz="1200" b="1" i="0" u="none" strike="noStrike" dirty="0" err="1" smtClean="0">
                          <a:solidFill>
                            <a:srgbClr val="000000"/>
                          </a:solidFill>
                          <a:effectLst/>
                          <a:latin typeface="Calibri" panose="020F0502020204030204" pitchFamily="34" charset="0"/>
                        </a:rPr>
                        <a:t>del</a:t>
                      </a:r>
                      <a:r>
                        <a:rPr lang="fr-FR" sz="1200" b="1" i="0" u="none" strike="noStrike" dirty="0" smtClean="0">
                          <a:solidFill>
                            <a:srgbClr val="000000"/>
                          </a:solidFill>
                          <a:effectLst/>
                          <a:latin typeface="Calibri" panose="020F0502020204030204" pitchFamily="34" charset="0"/>
                        </a:rPr>
                        <a:t> T2 BHS</a:t>
                      </a:r>
                      <a:endParaRPr lang="fr-FR"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Disponibilidad</a:t>
                      </a:r>
                      <a:r>
                        <a:rPr lang="fr-FR" sz="1200" b="0" i="0" u="none" strike="noStrike" baseline="0" dirty="0" smtClean="0">
                          <a:solidFill>
                            <a:srgbClr val="000000"/>
                          </a:solidFill>
                          <a:effectLst/>
                          <a:latin typeface="Calibri" panose="020F0502020204030204" pitchFamily="34" charset="0"/>
                        </a:rPr>
                        <a:t> y </a:t>
                      </a:r>
                      <a:r>
                        <a:rPr lang="fr-FR" sz="1200" b="0" i="0" u="none" strike="noStrike" baseline="0" dirty="0" err="1" smtClean="0">
                          <a:solidFill>
                            <a:srgbClr val="000000"/>
                          </a:solidFill>
                          <a:effectLst/>
                          <a:latin typeface="Calibri" panose="020F0502020204030204" pitchFamily="34" charset="0"/>
                        </a:rPr>
                        <a:t>mejoras</a:t>
                      </a:r>
                      <a:r>
                        <a:rPr lang="fr-FR" sz="1200" b="0" i="0" u="none" strike="noStrike" baseline="0" dirty="0" smtClean="0">
                          <a:solidFill>
                            <a:srgbClr val="000000"/>
                          </a:solidFill>
                          <a:effectLst/>
                          <a:latin typeface="Calibri" panose="020F0502020204030204" pitchFamily="34" charset="0"/>
                        </a:rPr>
                        <a:t> </a:t>
                      </a:r>
                      <a:r>
                        <a:rPr lang="fr-FR" sz="1200" b="0" i="0" u="none" strike="noStrike" baseline="0" dirty="0" err="1" smtClean="0">
                          <a:solidFill>
                            <a:srgbClr val="000000"/>
                          </a:solidFill>
                          <a:effectLst/>
                          <a:latin typeface="Calibri" panose="020F0502020204030204" pitchFamily="34" charset="0"/>
                        </a:rPr>
                        <a:t>operacionales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panose="020F0502020204030204" pitchFamily="34" charset="0"/>
                        </a:rPr>
                        <a:t>Final</a:t>
                      </a:r>
                      <a:r>
                        <a:rPr lang="fr-FR" sz="1200" b="0" i="0" u="none" strike="noStrike" baseline="0" dirty="0" smtClean="0">
                          <a:solidFill>
                            <a:srgbClr val="000000"/>
                          </a:solidFill>
                          <a:effectLst/>
                          <a:latin typeface="Calibri" panose="020F0502020204030204" pitchFamily="34" charset="0"/>
                        </a:rPr>
                        <a:t> de </a:t>
                      </a:r>
                      <a:r>
                        <a:rPr lang="fr-FR" sz="1200" b="0" i="0" u="none" strike="noStrike" baseline="0" dirty="0" err="1" smtClean="0">
                          <a:solidFill>
                            <a:srgbClr val="000000"/>
                          </a:solidFill>
                          <a:effectLst/>
                          <a:latin typeface="Calibri" panose="020F0502020204030204" pitchFamily="34" charset="0"/>
                        </a:rPr>
                        <a:t>septiembre</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Positivo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8,3 M USD</a:t>
                      </a:r>
                      <a:r>
                        <a:rPr lang="fr-FR" sz="1200" b="0" i="0" u="none" strike="noStrike" dirty="0">
                          <a:solidFill>
                            <a:srgbClr val="FF0000"/>
                          </a:solidFill>
                          <a:effectLst/>
                          <a:latin typeface="Calibri" panose="020F0502020204030204" pitchFamily="34" charset="0"/>
                        </a:rPr>
                        <a:t>*</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9C0006"/>
                          </a:solidFill>
                          <a:effectLst/>
                          <a:latin typeface="Calibri" panose="020F0502020204030204" pitchFamily="34" charset="0"/>
                        </a:rPr>
                        <a:t>No</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FR" sz="1200" b="0" i="0" u="none" strike="noStrike">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19075">
                <a:tc>
                  <a:txBody>
                    <a:bodyPr/>
                    <a:lstStyle/>
                    <a:p>
                      <a:pPr algn="l" fontAlgn="ctr"/>
                      <a:r>
                        <a:rPr lang="fr-FR" sz="1200" b="1" i="0" u="none" strike="noStrike" dirty="0" err="1" smtClean="0">
                          <a:solidFill>
                            <a:srgbClr val="000000"/>
                          </a:solidFill>
                          <a:effectLst/>
                          <a:latin typeface="Calibri" panose="020F0502020204030204" pitchFamily="34" charset="0"/>
                        </a:rPr>
                        <a:t>Asignación</a:t>
                      </a:r>
                      <a:r>
                        <a:rPr lang="fr-FR" sz="1200" b="1" i="0" u="none" strike="noStrike" baseline="0" dirty="0" smtClean="0">
                          <a:solidFill>
                            <a:srgbClr val="000000"/>
                          </a:solidFill>
                          <a:effectLst/>
                          <a:latin typeface="Calibri" panose="020F0502020204030204" pitchFamily="34" charset="0"/>
                        </a:rPr>
                        <a:t> de </a:t>
                      </a:r>
                      <a:r>
                        <a:rPr lang="fr-FR" sz="1200" b="1" i="0" u="none" strike="noStrike" baseline="0" dirty="0" err="1" smtClean="0">
                          <a:solidFill>
                            <a:srgbClr val="000000"/>
                          </a:solidFill>
                          <a:effectLst/>
                          <a:latin typeface="Calibri" panose="020F0502020204030204" pitchFamily="34" charset="0"/>
                        </a:rPr>
                        <a:t>espacio</a:t>
                      </a:r>
                      <a:r>
                        <a:rPr lang="fr-FR" sz="1200" b="1" i="0" u="none" strike="noStrike" baseline="0" dirty="0" smtClean="0">
                          <a:solidFill>
                            <a:srgbClr val="000000"/>
                          </a:solidFill>
                          <a:effectLst/>
                          <a:latin typeface="Calibri" panose="020F0502020204030204" pitchFamily="34" charset="0"/>
                        </a:rPr>
                        <a:t> </a:t>
                      </a:r>
                      <a:r>
                        <a:rPr lang="fr-FR" sz="1200" b="1" i="0" u="none" strike="noStrike" baseline="0" dirty="0" err="1" smtClean="0">
                          <a:solidFill>
                            <a:srgbClr val="000000"/>
                          </a:solidFill>
                          <a:effectLst/>
                          <a:latin typeface="Calibri" panose="020F0502020204030204" pitchFamily="34" charset="0"/>
                        </a:rPr>
                        <a:t>lounge</a:t>
                      </a:r>
                      <a:r>
                        <a:rPr lang="fr-FR" sz="1200" b="1" i="0" u="none" strike="noStrike" baseline="0" dirty="0" smtClean="0">
                          <a:solidFill>
                            <a:srgbClr val="000000"/>
                          </a:solidFill>
                          <a:effectLst/>
                          <a:latin typeface="Calibri" panose="020F0502020204030204" pitchFamily="34" charset="0"/>
                        </a:rPr>
                        <a:t> </a:t>
                      </a:r>
                      <a:r>
                        <a:rPr lang="fr-FR" sz="1200" b="1" i="0" u="none" strike="noStrike" dirty="0" smtClean="0">
                          <a:solidFill>
                            <a:srgbClr val="000000"/>
                          </a:solidFill>
                          <a:effectLst/>
                          <a:latin typeface="Calibri" panose="020F0502020204030204" pitchFamily="34" charset="0"/>
                        </a:rPr>
                        <a:t>T2</a:t>
                      </a:r>
                      <a:endParaRPr lang="fr-FR"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Aumento</a:t>
                      </a:r>
                      <a:r>
                        <a:rPr lang="fr-FR" sz="1200" b="0" i="0" u="none" strike="noStrike" baseline="0" dirty="0" smtClean="0">
                          <a:solidFill>
                            <a:srgbClr val="000000"/>
                          </a:solidFill>
                          <a:effectLst/>
                          <a:latin typeface="Calibri" panose="020F0502020204030204" pitchFamily="34" charset="0"/>
                        </a:rPr>
                        <a:t> de </a:t>
                      </a:r>
                      <a:r>
                        <a:rPr lang="fr-FR" sz="1200" b="0" i="0" u="none" strike="noStrike" baseline="0" dirty="0" err="1" smtClean="0">
                          <a:solidFill>
                            <a:srgbClr val="000000"/>
                          </a:solidFill>
                          <a:effectLst/>
                          <a:latin typeface="Calibri" panose="020F0502020204030204" pitchFamily="34" charset="0"/>
                        </a:rPr>
                        <a:t>ingresos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02/09/2015</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panose="020F0502020204030204" pitchFamily="34" charset="0"/>
                        </a:rPr>
                        <a:t>bastante </a:t>
                      </a:r>
                      <a:r>
                        <a:rPr lang="fr-FR" sz="1200" b="0" i="0" u="none" strike="noStrike" dirty="0" err="1" smtClean="0">
                          <a:solidFill>
                            <a:srgbClr val="000000"/>
                          </a:solidFill>
                          <a:effectLst/>
                          <a:latin typeface="Calibri" panose="020F0502020204030204" pitchFamily="34" charset="0"/>
                        </a:rPr>
                        <a:t>positivo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-0,2 M USD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smtClean="0">
                          <a:solidFill>
                            <a:srgbClr val="006100"/>
                          </a:solidFill>
                          <a:effectLst/>
                          <a:latin typeface="Calibri" panose="020F0502020204030204" pitchFamily="34" charset="0"/>
                        </a:rPr>
                        <a:t>Si</a:t>
                      </a:r>
                      <a:endParaRPr lang="fr-FR" sz="1200" b="0" i="0" u="none" strike="noStrike" dirty="0">
                        <a:solidFill>
                          <a:srgbClr val="0061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200" b="0" i="0" u="none" strike="noStrike">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9075">
                <a:tc>
                  <a:txBody>
                    <a:bodyPr/>
                    <a:lstStyle/>
                    <a:p>
                      <a:pPr algn="l" fontAlgn="ctr"/>
                      <a:r>
                        <a:rPr lang="fr-FR" sz="1200" b="1" i="0" u="none" strike="noStrike" dirty="0" err="1" smtClean="0">
                          <a:solidFill>
                            <a:srgbClr val="000000"/>
                          </a:solidFill>
                          <a:effectLst/>
                          <a:latin typeface="Calibri" panose="020F0502020204030204" pitchFamily="34" charset="0"/>
                        </a:rPr>
                        <a:t>Cancelación</a:t>
                      </a:r>
                      <a:r>
                        <a:rPr lang="fr-FR" sz="1200" b="1" i="0" u="none" strike="noStrike" baseline="0" dirty="0" smtClean="0">
                          <a:solidFill>
                            <a:srgbClr val="000000"/>
                          </a:solidFill>
                          <a:effectLst/>
                          <a:latin typeface="Calibri" panose="020F0502020204030204" pitchFamily="34" charset="0"/>
                        </a:rPr>
                        <a:t> terminal </a:t>
                      </a:r>
                      <a:r>
                        <a:rPr lang="fr-FR" sz="1200" b="1" i="0" u="none" strike="noStrike" baseline="0" dirty="0" err="1" smtClean="0">
                          <a:solidFill>
                            <a:srgbClr val="000000"/>
                          </a:solidFill>
                          <a:effectLst/>
                          <a:latin typeface="Calibri" panose="020F0502020204030204" pitchFamily="34" charset="0"/>
                        </a:rPr>
                        <a:t>provisorio</a:t>
                      </a:r>
                      <a:endParaRPr lang="fr-FR"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Mejoras</a:t>
                      </a:r>
                      <a:r>
                        <a:rPr lang="fr-FR" sz="1200" b="0" i="0" u="none" strike="noStrike" dirty="0" smtClean="0">
                          <a:solidFill>
                            <a:srgbClr val="000000"/>
                          </a:solidFill>
                          <a:effectLst/>
                          <a:latin typeface="Calibri" panose="020F0502020204030204" pitchFamily="34" charset="0"/>
                        </a:rPr>
                        <a:t> </a:t>
                      </a:r>
                      <a:r>
                        <a:rPr lang="fr-FR" sz="1200" b="0" i="0" u="none" strike="noStrike" dirty="0" err="1" smtClean="0">
                          <a:solidFill>
                            <a:srgbClr val="000000"/>
                          </a:solidFill>
                          <a:effectLst/>
                          <a:latin typeface="Calibri" panose="020F0502020204030204" pitchFamily="34" charset="0"/>
                        </a:rPr>
                        <a:t>financieras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11/08/2015</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panose="020F0502020204030204" pitchFamily="34" charset="0"/>
                        </a:rPr>
                        <a:t>bastante </a:t>
                      </a:r>
                      <a:r>
                        <a:rPr lang="fr-FR" sz="1200" b="0" i="0" u="none" strike="noStrike" dirty="0" err="1" smtClean="0">
                          <a:solidFill>
                            <a:srgbClr val="000000"/>
                          </a:solidFill>
                          <a:effectLst/>
                          <a:latin typeface="Calibri" panose="020F0502020204030204" pitchFamily="34" charset="0"/>
                        </a:rPr>
                        <a:t>positivo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-4,2 M USD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9C0006"/>
                          </a:solidFill>
                          <a:effectLst/>
                          <a:latin typeface="Calibri" panose="020F0502020204030204" pitchFamily="34" charset="0"/>
                        </a:rPr>
                        <a:t>No</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FR" sz="1200" b="0" i="0" u="none" strike="noStrike">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112876">
                <a:tc>
                  <a:txBody>
                    <a:bodyPr/>
                    <a:lstStyle/>
                    <a:p>
                      <a:pPr algn="l" fontAlgn="ctr"/>
                      <a:r>
                        <a:rPr lang="en-US" sz="1200" b="1" i="0" u="none" strike="noStrike" dirty="0" err="1" smtClean="0">
                          <a:solidFill>
                            <a:srgbClr val="000000"/>
                          </a:solidFill>
                          <a:effectLst/>
                          <a:latin typeface="Calibri" panose="020F0502020204030204" pitchFamily="34" charset="0"/>
                        </a:rPr>
                        <a:t>Construcción</a:t>
                      </a:r>
                      <a:r>
                        <a:rPr lang="en-US" sz="1200" b="1" i="0" u="none" strike="noStrike" baseline="0" dirty="0" smtClean="0">
                          <a:solidFill>
                            <a:srgbClr val="000000"/>
                          </a:solidFill>
                          <a:effectLst/>
                          <a:latin typeface="Calibri" panose="020F0502020204030204" pitchFamily="34" charset="0"/>
                        </a:rPr>
                        <a:t> </a:t>
                      </a:r>
                      <a:r>
                        <a:rPr lang="en-US" sz="1200" b="1" i="0" u="none" strike="noStrike" baseline="0" dirty="0" err="1" smtClean="0">
                          <a:solidFill>
                            <a:srgbClr val="000000"/>
                          </a:solidFill>
                          <a:effectLst/>
                          <a:latin typeface="Calibri" panose="020F0502020204030204" pitchFamily="34" charset="0"/>
                        </a:rPr>
                        <a:t>parques</a:t>
                      </a:r>
                      <a:r>
                        <a:rPr lang="en-US" sz="1200" b="1" i="0" u="none" strike="noStrike" baseline="0" dirty="0" smtClean="0">
                          <a:solidFill>
                            <a:srgbClr val="000000"/>
                          </a:solidFill>
                          <a:effectLst/>
                          <a:latin typeface="Calibri" panose="020F0502020204030204" pitchFamily="34" charset="0"/>
                        </a:rPr>
                        <a:t> de </a:t>
                      </a:r>
                      <a:r>
                        <a:rPr lang="en-US" sz="1200" b="1" i="0" u="none" strike="noStrike" baseline="0" dirty="0" err="1" smtClean="0">
                          <a:solidFill>
                            <a:srgbClr val="000000"/>
                          </a:solidFill>
                          <a:effectLst/>
                          <a:latin typeface="Calibri" panose="020F0502020204030204" pitchFamily="34" charset="0"/>
                        </a:rPr>
                        <a:t>estacionamiento</a:t>
                      </a:r>
                      <a:r>
                        <a:rPr lang="en-US" sz="1200" b="1" i="0" u="none" strike="noStrike" dirty="0" smtClean="0">
                          <a:solidFill>
                            <a:srgbClr val="000000"/>
                          </a:solidFill>
                          <a:effectLst/>
                          <a:latin typeface="Calibri" panose="020F0502020204030204" pitchFamily="34" charset="0"/>
                        </a:rPr>
                        <a:t>: </a:t>
                      </a:r>
                      <a:r>
                        <a:rPr lang="en-US" sz="1200" b="1" i="0" u="none" strike="noStrike" dirty="0">
                          <a:solidFill>
                            <a:srgbClr val="000000"/>
                          </a:solidFill>
                          <a:effectLst/>
                          <a:latin typeface="Calibri" panose="020F0502020204030204" pitchFamily="34" charset="0"/>
                        </a:rPr>
                        <a:t/>
                      </a:r>
                      <a:br>
                        <a:rPr lang="en-US" sz="1200" b="1" i="0" u="none" strike="noStrike" dirty="0">
                          <a:solidFill>
                            <a:srgbClr val="000000"/>
                          </a:solidFill>
                          <a:effectLst/>
                          <a:latin typeface="Calibri" panose="020F0502020204030204" pitchFamily="34" charset="0"/>
                        </a:rPr>
                      </a:br>
                      <a:r>
                        <a:rPr lang="es-CL" sz="1200" b="1" i="0" u="none" strike="noStrike" dirty="0" smtClean="0">
                          <a:solidFill>
                            <a:srgbClr val="000000"/>
                          </a:solidFill>
                          <a:effectLst/>
                          <a:latin typeface="Calibri" panose="020F0502020204030204" pitchFamily="34" charset="0"/>
                        </a:rPr>
                        <a:t>nivel de aparcamiento en lugar de tejado paisajístico + mantenimiento del aparcamiento del sótano + provisión estructural para una futura losa de aparcamiento</a:t>
                      </a:r>
                      <a:endParaRPr lang="en-US"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Aumento</a:t>
                      </a:r>
                      <a:r>
                        <a:rPr lang="fr-FR" sz="1200" b="0" i="0" u="none" strike="noStrike" baseline="0" dirty="0" smtClean="0">
                          <a:solidFill>
                            <a:srgbClr val="000000"/>
                          </a:solidFill>
                          <a:effectLst/>
                          <a:latin typeface="Calibri" panose="020F0502020204030204" pitchFamily="34" charset="0"/>
                        </a:rPr>
                        <a:t> de </a:t>
                      </a:r>
                      <a:r>
                        <a:rPr lang="fr-FR" sz="1200" b="0" i="0" u="none" strike="noStrike" baseline="0" dirty="0" err="1" smtClean="0">
                          <a:solidFill>
                            <a:srgbClr val="000000"/>
                          </a:solidFill>
                          <a:effectLst/>
                          <a:latin typeface="Calibri" panose="020F0502020204030204" pitchFamily="34" charset="0"/>
                        </a:rPr>
                        <a:t>ingresos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02/09/2015</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panose="020F0502020204030204" pitchFamily="34" charset="0"/>
                        </a:rPr>
                        <a:t>Bastante</a:t>
                      </a:r>
                      <a:r>
                        <a:rPr lang="fr-FR" sz="1200" b="0" i="0" u="none" strike="noStrike" baseline="0" dirty="0" smtClean="0">
                          <a:solidFill>
                            <a:srgbClr val="000000"/>
                          </a:solidFill>
                          <a:effectLst/>
                          <a:latin typeface="Calibri" panose="020F0502020204030204" pitchFamily="34" charset="0"/>
                        </a:rPr>
                        <a:t> </a:t>
                      </a:r>
                      <a:r>
                        <a:rPr lang="fr-FR" sz="1200" b="0" i="0" u="none" strike="noStrike" dirty="0" err="1" smtClean="0">
                          <a:solidFill>
                            <a:srgbClr val="000000"/>
                          </a:solidFill>
                          <a:effectLst/>
                          <a:latin typeface="Calibri" panose="020F0502020204030204" pitchFamily="34" charset="0"/>
                        </a:rPr>
                        <a:t>negativo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2,1 M USD</a:t>
                      </a:r>
                      <a:endParaRPr lang="fr-FR" sz="1200" b="0" i="0" u="none" strike="noStrike" dirty="0">
                        <a:solidFill>
                          <a:srgbClr val="FF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9C0006"/>
                          </a:solidFill>
                          <a:effectLst/>
                          <a:latin typeface="Calibri" panose="020F0502020204030204" pitchFamily="34" charset="0"/>
                        </a:rPr>
                        <a:t>No</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FR" sz="1200" b="0" i="0" u="none" strike="noStrike" dirty="0">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19075">
                <a:tc>
                  <a:txBody>
                    <a:bodyPr/>
                    <a:lstStyle/>
                    <a:p>
                      <a:pPr algn="l" fontAlgn="ctr"/>
                      <a:r>
                        <a:rPr lang="fr-FR" sz="1200" b="1" i="0" u="none" strike="noStrike" dirty="0" err="1" smtClean="0">
                          <a:solidFill>
                            <a:srgbClr val="000000"/>
                          </a:solidFill>
                          <a:effectLst/>
                          <a:latin typeface="Calibri" panose="020F0502020204030204" pitchFamily="34" charset="0"/>
                        </a:rPr>
                        <a:t>Cancelación</a:t>
                      </a:r>
                      <a:r>
                        <a:rPr lang="fr-FR" sz="1200" b="1" i="0" u="none" strike="noStrike" dirty="0" smtClean="0">
                          <a:solidFill>
                            <a:srgbClr val="000000"/>
                          </a:solidFill>
                          <a:effectLst/>
                          <a:latin typeface="Calibri" panose="020F0502020204030204" pitchFamily="34" charset="0"/>
                        </a:rPr>
                        <a:t> de</a:t>
                      </a:r>
                      <a:r>
                        <a:rPr lang="fr-FR" sz="1200" b="1" i="0" u="none" strike="noStrike" baseline="0" dirty="0" smtClean="0">
                          <a:solidFill>
                            <a:srgbClr val="000000"/>
                          </a:solidFill>
                          <a:effectLst/>
                          <a:latin typeface="Calibri" panose="020F0502020204030204" pitchFamily="34" charset="0"/>
                        </a:rPr>
                        <a:t> </a:t>
                      </a:r>
                      <a:r>
                        <a:rPr lang="fr-FR" sz="1200" b="1" i="0" u="none" strike="noStrike" baseline="0" dirty="0" err="1" smtClean="0">
                          <a:solidFill>
                            <a:srgbClr val="000000"/>
                          </a:solidFill>
                          <a:effectLst/>
                          <a:latin typeface="Calibri" panose="020F0502020204030204" pitchFamily="34" charset="0"/>
                        </a:rPr>
                        <a:t>embarcadero</a:t>
                      </a:r>
                      <a:r>
                        <a:rPr lang="fr-FR" sz="1200" b="1" i="0" u="none" strike="noStrike" baseline="0" dirty="0" smtClean="0">
                          <a:solidFill>
                            <a:srgbClr val="000000"/>
                          </a:solidFill>
                          <a:effectLst/>
                          <a:latin typeface="Calibri" panose="020F0502020204030204" pitchFamily="34" charset="0"/>
                        </a:rPr>
                        <a:t> A</a:t>
                      </a:r>
                      <a:endParaRPr lang="fr-FR"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Mejoras</a:t>
                      </a:r>
                      <a:r>
                        <a:rPr lang="fr-FR" sz="1200" b="0" i="0" u="none" strike="noStrike" baseline="0" dirty="0" smtClean="0">
                          <a:solidFill>
                            <a:srgbClr val="000000"/>
                          </a:solidFill>
                          <a:effectLst/>
                          <a:latin typeface="Calibri" panose="020F0502020204030204" pitchFamily="34" charset="0"/>
                        </a:rPr>
                        <a:t> </a:t>
                      </a:r>
                      <a:r>
                        <a:rPr lang="fr-FR" sz="1200" b="0" i="0" u="none" strike="noStrike" baseline="0" dirty="0" err="1" smtClean="0">
                          <a:solidFill>
                            <a:srgbClr val="000000"/>
                          </a:solidFill>
                          <a:effectLst/>
                          <a:latin typeface="Calibri" panose="020F0502020204030204" pitchFamily="34" charset="0"/>
                        </a:rPr>
                        <a:t>financieras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11/08/2015</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Negativo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-18,4 M USD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9C0006"/>
                          </a:solidFill>
                          <a:effectLst/>
                          <a:latin typeface="Calibri" panose="020F0502020204030204" pitchFamily="34" charset="0"/>
                        </a:rPr>
                        <a:t>No</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FR" sz="1200" b="0" i="0" u="none" strike="noStrike" dirty="0">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75852">
                <a:tc>
                  <a:txBody>
                    <a:bodyPr/>
                    <a:lstStyle/>
                    <a:p>
                      <a:pPr algn="l" fontAlgn="ctr"/>
                      <a:r>
                        <a:rPr lang="en-US" sz="1200" b="1" i="0" u="none" strike="noStrike" dirty="0" err="1" smtClean="0">
                          <a:solidFill>
                            <a:srgbClr val="000000"/>
                          </a:solidFill>
                          <a:effectLst/>
                          <a:latin typeface="Calibri" panose="020F0502020204030204" pitchFamily="34" charset="0"/>
                        </a:rPr>
                        <a:t>Eliminación</a:t>
                      </a:r>
                      <a:r>
                        <a:rPr lang="en-US" sz="1200" b="1" i="0" u="none" strike="noStrike" dirty="0" smtClean="0">
                          <a:solidFill>
                            <a:srgbClr val="000000"/>
                          </a:solidFill>
                          <a:effectLst/>
                          <a:latin typeface="Calibri" panose="020F0502020204030204" pitchFamily="34" charset="0"/>
                        </a:rPr>
                        <a:t> de </a:t>
                      </a:r>
                      <a:r>
                        <a:rPr lang="en-US" sz="1200" b="1" i="0" u="none" strike="noStrike" dirty="0" err="1" smtClean="0">
                          <a:solidFill>
                            <a:srgbClr val="000000"/>
                          </a:solidFill>
                          <a:effectLst/>
                          <a:latin typeface="Calibri" panose="020F0502020204030204" pitchFamily="34" charset="0"/>
                        </a:rPr>
                        <a:t>salientes</a:t>
                      </a:r>
                      <a:r>
                        <a:rPr lang="en-US" sz="1200" b="1" i="0" u="none" strike="noStrike" dirty="0" smtClean="0">
                          <a:solidFill>
                            <a:srgbClr val="000000"/>
                          </a:solidFill>
                          <a:effectLst/>
                          <a:latin typeface="Calibri" panose="020F0502020204030204" pitchFamily="34" charset="0"/>
                        </a:rPr>
                        <a:t> del </a:t>
                      </a:r>
                      <a:r>
                        <a:rPr lang="en-US" sz="1200" b="1" i="0" u="none" strike="noStrike" dirty="0" err="1" smtClean="0">
                          <a:solidFill>
                            <a:srgbClr val="000000"/>
                          </a:solidFill>
                          <a:effectLst/>
                          <a:latin typeface="Calibri" panose="020F0502020204030204" pitchFamily="34" charset="0"/>
                        </a:rPr>
                        <a:t>techo</a:t>
                      </a:r>
                      <a:r>
                        <a:rPr lang="en-US" sz="1200" b="1" i="0" u="none" strike="noStrike" dirty="0" smtClean="0">
                          <a:solidFill>
                            <a:srgbClr val="000000"/>
                          </a:solidFill>
                          <a:effectLst/>
                          <a:latin typeface="Calibri" panose="020F0502020204030204" pitchFamily="34" charset="0"/>
                        </a:rPr>
                        <a:t> - embarcaderos</a:t>
                      </a:r>
                      <a:endParaRPr lang="en-US"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Mejoras</a:t>
                      </a:r>
                      <a:r>
                        <a:rPr lang="fr-FR" sz="1200" b="0" i="0" u="none" strike="noStrike" dirty="0" smtClean="0">
                          <a:solidFill>
                            <a:srgbClr val="000000"/>
                          </a:solidFill>
                          <a:effectLst/>
                          <a:latin typeface="Calibri" panose="020F0502020204030204" pitchFamily="34" charset="0"/>
                        </a:rPr>
                        <a:t> </a:t>
                      </a:r>
                      <a:r>
                        <a:rPr lang="fr-FR" sz="1200" b="0" i="0" u="none" strike="noStrike" dirty="0" err="1" smtClean="0">
                          <a:solidFill>
                            <a:srgbClr val="000000"/>
                          </a:solidFill>
                          <a:effectLst/>
                          <a:latin typeface="Calibri" panose="020F0502020204030204" pitchFamily="34" charset="0"/>
                        </a:rPr>
                        <a:t>financieras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24/06/2015</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Positivo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-2,0 M USD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9C0006"/>
                          </a:solidFill>
                          <a:effectLst/>
                          <a:latin typeface="Calibri" panose="020F0502020204030204" pitchFamily="34" charset="0"/>
                        </a:rPr>
                        <a:t>No</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FR" sz="1200" b="0" i="0" u="none" strike="noStrike" dirty="0" smtClean="0">
                          <a:solidFill>
                            <a:srgbClr val="006100"/>
                          </a:solidFill>
                          <a:effectLst/>
                          <a:latin typeface="Calibri" panose="020F0502020204030204" pitchFamily="34" charset="0"/>
                        </a:rPr>
                        <a:t>Si</a:t>
                      </a:r>
                      <a:endParaRPr lang="fr-FR" sz="1200" b="0" i="0" u="none" strike="noStrike" dirty="0">
                        <a:solidFill>
                          <a:srgbClr val="0061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 xmlns:a16="http://schemas.microsoft.com/office/drawing/2014/main" val="10006"/>
                  </a:ext>
                </a:extLst>
              </a:tr>
              <a:tr h="375852">
                <a:tc>
                  <a:txBody>
                    <a:bodyPr/>
                    <a:lstStyle/>
                    <a:p>
                      <a:pPr algn="l" fontAlgn="ctr"/>
                      <a:r>
                        <a:rPr lang="fr-FR" sz="1200" b="1" i="0" u="none" strike="noStrike" dirty="0" err="1" smtClean="0">
                          <a:solidFill>
                            <a:srgbClr val="000000"/>
                          </a:solidFill>
                          <a:effectLst/>
                          <a:latin typeface="Calibri" panose="020F0502020204030204" pitchFamily="34" charset="0"/>
                        </a:rPr>
                        <a:t>Diseño</a:t>
                      </a:r>
                      <a:r>
                        <a:rPr lang="fr-FR" sz="1200" b="1" i="0" u="none" strike="noStrike" baseline="0" dirty="0" smtClean="0">
                          <a:solidFill>
                            <a:srgbClr val="000000"/>
                          </a:solidFill>
                          <a:effectLst/>
                          <a:latin typeface="Calibri" panose="020F0502020204030204" pitchFamily="34" charset="0"/>
                        </a:rPr>
                        <a:t> </a:t>
                      </a:r>
                      <a:r>
                        <a:rPr lang="fr-FR" sz="1200" b="1" i="0" u="none" strike="noStrike" baseline="0" dirty="0" err="1" smtClean="0">
                          <a:solidFill>
                            <a:srgbClr val="000000"/>
                          </a:solidFill>
                          <a:effectLst/>
                          <a:latin typeface="Calibri" panose="020F0502020204030204" pitchFamily="34" charset="0"/>
                        </a:rPr>
                        <a:t>comercial</a:t>
                      </a:r>
                      <a:r>
                        <a:rPr lang="fr-FR" sz="1200" b="1" i="0" u="none" strike="noStrike" baseline="0" dirty="0" smtClean="0">
                          <a:solidFill>
                            <a:srgbClr val="000000"/>
                          </a:solidFill>
                          <a:effectLst/>
                          <a:latin typeface="Calibri" panose="020F0502020204030204" pitchFamily="34" charset="0"/>
                        </a:rPr>
                        <a:t> T</a:t>
                      </a:r>
                      <a:r>
                        <a:rPr lang="fr-FR" sz="1200" b="1" i="0" u="none" strike="noStrike" dirty="0" smtClean="0">
                          <a:solidFill>
                            <a:srgbClr val="000000"/>
                          </a:solidFill>
                          <a:effectLst/>
                          <a:latin typeface="Calibri" panose="020F0502020204030204" pitchFamily="34" charset="0"/>
                        </a:rPr>
                        <a:t>2 Alt1 </a:t>
                      </a:r>
                      <a:r>
                        <a:rPr lang="fr-FR" sz="1200" b="1" i="0" u="none" strike="noStrike" dirty="0">
                          <a:solidFill>
                            <a:srgbClr val="000000"/>
                          </a:solidFill>
                          <a:effectLst/>
                          <a:latin typeface="Calibri" panose="020F0502020204030204" pitchFamily="34" charset="0"/>
                        </a:rPr>
                        <a:t>/ </a:t>
                      </a:r>
                      <a:r>
                        <a:rPr lang="fr-FR" sz="1200" b="1" i="0" u="none" strike="noStrike" dirty="0" err="1" smtClean="0">
                          <a:solidFill>
                            <a:srgbClr val="000000"/>
                          </a:solidFill>
                          <a:effectLst/>
                          <a:latin typeface="Calibri" panose="020F0502020204030204" pitchFamily="34" charset="0"/>
                        </a:rPr>
                        <a:t>retail</a:t>
                      </a:r>
                      <a:r>
                        <a:rPr lang="fr-FR" sz="1200" b="1" i="0" u="none" strike="noStrike" dirty="0" smtClean="0">
                          <a:solidFill>
                            <a:srgbClr val="000000"/>
                          </a:solidFill>
                          <a:effectLst/>
                          <a:latin typeface="Calibri" panose="020F0502020204030204" pitchFamily="34" charset="0"/>
                        </a:rPr>
                        <a:t> de </a:t>
                      </a:r>
                      <a:r>
                        <a:rPr lang="fr-FR" sz="1200" b="1" i="0" u="none" strike="noStrike" dirty="0" err="1" smtClean="0">
                          <a:solidFill>
                            <a:srgbClr val="000000"/>
                          </a:solidFill>
                          <a:effectLst/>
                          <a:latin typeface="Calibri" panose="020F0502020204030204" pitchFamily="34" charset="0"/>
                        </a:rPr>
                        <a:t>despegues</a:t>
                      </a:r>
                      <a:r>
                        <a:rPr lang="fr-FR" sz="1200" b="1" i="0" u="none" strike="noStrike" baseline="0" dirty="0" smtClean="0">
                          <a:solidFill>
                            <a:srgbClr val="000000"/>
                          </a:solidFill>
                          <a:effectLst/>
                          <a:latin typeface="Calibri" panose="020F0502020204030204" pitchFamily="34" charset="0"/>
                        </a:rPr>
                        <a:t> </a:t>
                      </a:r>
                      <a:r>
                        <a:rPr lang="fr-FR" sz="1200" b="1" i="0" u="none" strike="noStrike" dirty="0" smtClean="0">
                          <a:solidFill>
                            <a:srgbClr val="000000"/>
                          </a:solidFill>
                          <a:effectLst/>
                          <a:latin typeface="Calibri" panose="020F0502020204030204" pitchFamily="34" charset="0"/>
                        </a:rPr>
                        <a:t>+  </a:t>
                      </a:r>
                      <a:r>
                        <a:rPr lang="fr-FR" sz="1200" b="1" i="0" u="none" strike="noStrike" dirty="0" err="1" smtClean="0">
                          <a:solidFill>
                            <a:srgbClr val="000000"/>
                          </a:solidFill>
                          <a:effectLst/>
                          <a:latin typeface="Calibri" panose="020F0502020204030204" pitchFamily="34" charset="0"/>
                        </a:rPr>
                        <a:t>retail</a:t>
                      </a:r>
                      <a:r>
                        <a:rPr lang="fr-FR" sz="1200" b="1" i="0" u="none" strike="noStrike" dirty="0" smtClean="0">
                          <a:solidFill>
                            <a:srgbClr val="000000"/>
                          </a:solidFill>
                          <a:effectLst/>
                          <a:latin typeface="Calibri" panose="020F0502020204030204" pitchFamily="34" charset="0"/>
                        </a:rPr>
                        <a:t> de </a:t>
                      </a:r>
                      <a:r>
                        <a:rPr lang="fr-FR" sz="1200" b="1" i="0" u="none" strike="noStrike" dirty="0" err="1" smtClean="0">
                          <a:solidFill>
                            <a:srgbClr val="000000"/>
                          </a:solidFill>
                          <a:effectLst/>
                          <a:latin typeface="Calibri" panose="020F0502020204030204" pitchFamily="34" charset="0"/>
                        </a:rPr>
                        <a:t>llegadas</a:t>
                      </a:r>
                      <a:r>
                        <a:rPr lang="fr-FR" sz="1200" b="1" i="0" u="none" strike="noStrike" dirty="0" smtClean="0">
                          <a:solidFill>
                            <a:srgbClr val="000000"/>
                          </a:solidFill>
                          <a:effectLst/>
                          <a:latin typeface="Calibri" panose="020F0502020204030204" pitchFamily="34" charset="0"/>
                        </a:rPr>
                        <a:t> </a:t>
                      </a:r>
                      <a:r>
                        <a:rPr lang="fr-FR" sz="1200" b="1" i="0" u="none" strike="noStrike" dirty="0">
                          <a:solidFill>
                            <a:srgbClr val="000000"/>
                          </a:solidFill>
                          <a:effectLst/>
                          <a:latin typeface="Calibri" panose="020F0502020204030204" pitchFamily="34" charset="0"/>
                        </a:rPr>
                        <a:t>BHS</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Aumento</a:t>
                      </a:r>
                      <a:r>
                        <a:rPr lang="fr-FR" sz="1200" b="0" i="0" u="none" strike="noStrike" dirty="0" smtClean="0">
                          <a:solidFill>
                            <a:srgbClr val="000000"/>
                          </a:solidFill>
                          <a:effectLst/>
                          <a:latin typeface="Calibri" panose="020F0502020204030204" pitchFamily="34" charset="0"/>
                        </a:rPr>
                        <a:t> de </a:t>
                      </a:r>
                      <a:r>
                        <a:rPr lang="fr-FR" sz="1200" b="0" i="0" u="none" strike="noStrike" dirty="0" err="1" smtClean="0">
                          <a:solidFill>
                            <a:srgbClr val="000000"/>
                          </a:solidFill>
                          <a:effectLst/>
                          <a:latin typeface="Calibri" panose="020F0502020204030204" pitchFamily="34" charset="0"/>
                        </a:rPr>
                        <a:t>ingresos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11/08/2015</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panose="020F0502020204030204" pitchFamily="34" charset="0"/>
                        </a:rPr>
                        <a:t>bastante </a:t>
                      </a:r>
                      <a:r>
                        <a:rPr lang="fr-FR" sz="1200" b="0" i="0" u="none" strike="noStrike" dirty="0" err="1" smtClean="0">
                          <a:solidFill>
                            <a:srgbClr val="000000"/>
                          </a:solidFill>
                          <a:effectLst/>
                          <a:latin typeface="Calibri" panose="020F0502020204030204" pitchFamily="34" charset="0"/>
                        </a:rPr>
                        <a:t>positivo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3,8 M USD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smtClean="0">
                          <a:solidFill>
                            <a:srgbClr val="006100"/>
                          </a:solidFill>
                          <a:effectLst/>
                          <a:latin typeface="Calibri" panose="020F0502020204030204" pitchFamily="34" charset="0"/>
                        </a:rPr>
                        <a:t>Si</a:t>
                      </a:r>
                      <a:endParaRPr lang="fr-FR" sz="1200" b="0" i="0" u="none" strike="noStrike" dirty="0">
                        <a:solidFill>
                          <a:srgbClr val="0061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200" b="0" i="0" u="none" strike="noStrike" dirty="0">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75852">
                <a:tc>
                  <a:txBody>
                    <a:bodyPr/>
                    <a:lstStyle/>
                    <a:p>
                      <a:pPr algn="l" fontAlgn="ctr"/>
                      <a:r>
                        <a:rPr lang="es-CL" sz="1200" b="1" i="0" u="none" strike="noStrike" dirty="0" smtClean="0">
                          <a:solidFill>
                            <a:srgbClr val="000000"/>
                          </a:solidFill>
                          <a:effectLst/>
                          <a:latin typeface="Calibri" panose="020F0502020204030204" pitchFamily="34" charset="0"/>
                        </a:rPr>
                        <a:t>Aeropuerto conectado (auto embarque adicional, </a:t>
                      </a:r>
                      <a:r>
                        <a:rPr lang="es-CL" sz="1200" b="1" i="0" u="none" strike="noStrike" dirty="0" err="1" smtClean="0">
                          <a:solidFill>
                            <a:srgbClr val="000000"/>
                          </a:solidFill>
                          <a:effectLst/>
                          <a:latin typeface="Calibri" panose="020F0502020204030204" pitchFamily="34" charset="0"/>
                        </a:rPr>
                        <a:t>autoverificación</a:t>
                      </a:r>
                      <a:r>
                        <a:rPr lang="es-CL" sz="1200" b="1" i="0" u="none" strike="noStrike" dirty="0" smtClean="0">
                          <a:solidFill>
                            <a:srgbClr val="000000"/>
                          </a:solidFill>
                          <a:effectLst/>
                          <a:latin typeface="Calibri" panose="020F0502020204030204" pitchFamily="34" charset="0"/>
                        </a:rPr>
                        <a:t> ...)</a:t>
                      </a:r>
                      <a:endParaRPr lang="en-US"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Mejoras</a:t>
                      </a:r>
                      <a:r>
                        <a:rPr lang="fr-FR" sz="1200" b="0" i="0" u="none" strike="noStrike" dirty="0" smtClean="0">
                          <a:solidFill>
                            <a:srgbClr val="000000"/>
                          </a:solidFill>
                          <a:effectLst/>
                          <a:latin typeface="Calibri" panose="020F0502020204030204" pitchFamily="34" charset="0"/>
                        </a:rPr>
                        <a:t> en </a:t>
                      </a:r>
                      <a:r>
                        <a:rPr lang="fr-FR" sz="1200" b="0" i="0" u="none" strike="noStrike" dirty="0" err="1" smtClean="0">
                          <a:solidFill>
                            <a:srgbClr val="000000"/>
                          </a:solidFill>
                          <a:effectLst/>
                          <a:latin typeface="Calibri" panose="020F0502020204030204" pitchFamily="34" charset="0"/>
                        </a:rPr>
                        <a:t>calidad</a:t>
                      </a:r>
                      <a:r>
                        <a:rPr lang="fr-FR" sz="1200" b="0" i="0" u="none" strike="noStrike" baseline="0" dirty="0" smtClean="0">
                          <a:solidFill>
                            <a:srgbClr val="000000"/>
                          </a:solidFill>
                          <a:effectLst/>
                          <a:latin typeface="Calibri" panose="020F0502020204030204" pitchFamily="34" charset="0"/>
                        </a:rPr>
                        <a:t> </a:t>
                      </a:r>
                      <a:r>
                        <a:rPr lang="fr-FR" sz="1200" b="0" i="0" u="none" strike="noStrike" baseline="0" dirty="0" err="1" smtClean="0">
                          <a:solidFill>
                            <a:srgbClr val="000000"/>
                          </a:solidFill>
                          <a:effectLst/>
                          <a:latin typeface="Calibri" panose="020F0502020204030204" pitchFamily="34" charset="0"/>
                        </a:rPr>
                        <a:t>del</a:t>
                      </a:r>
                      <a:r>
                        <a:rPr lang="fr-FR" sz="1200" b="0" i="0" u="none" strike="noStrike" baseline="0" dirty="0" smtClean="0">
                          <a:solidFill>
                            <a:srgbClr val="000000"/>
                          </a:solidFill>
                          <a:effectLst/>
                          <a:latin typeface="Calibri" panose="020F0502020204030204" pitchFamily="34" charset="0"/>
                        </a:rPr>
                        <a:t> </a:t>
                      </a:r>
                      <a:r>
                        <a:rPr lang="fr-FR" sz="1200" b="0" i="0" u="none" strike="noStrike" baseline="0" dirty="0" err="1" smtClean="0">
                          <a:solidFill>
                            <a:srgbClr val="000000"/>
                          </a:solidFill>
                          <a:effectLst/>
                          <a:latin typeface="Calibri" panose="020F0502020204030204" pitchFamily="34" charset="0"/>
                        </a:rPr>
                        <a:t>servicio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TBD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panose="020F0502020204030204" pitchFamily="34" charset="0"/>
                        </a:rPr>
                        <a:t>bastante </a:t>
                      </a:r>
                      <a:r>
                        <a:rPr lang="fr-FR" sz="1200" b="0" i="0" u="none" strike="noStrike" dirty="0" err="1" smtClean="0">
                          <a:solidFill>
                            <a:srgbClr val="000000"/>
                          </a:solidFill>
                          <a:effectLst/>
                          <a:latin typeface="Calibri" panose="020F0502020204030204" pitchFamily="34" charset="0"/>
                        </a:rPr>
                        <a:t>positivo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1,0 M USD</a:t>
                      </a:r>
                      <a:r>
                        <a:rPr lang="fr-FR" sz="1200" b="0" i="0" u="none" strike="noStrike" dirty="0">
                          <a:solidFill>
                            <a:srgbClr val="FF0000"/>
                          </a:solidFill>
                          <a:effectLst/>
                          <a:latin typeface="Calibri" panose="020F0502020204030204" pitchFamily="34" charset="0"/>
                        </a:rPr>
                        <a:t>*</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dirty="0" smtClean="0">
                          <a:solidFill>
                            <a:srgbClr val="006100"/>
                          </a:solidFill>
                          <a:effectLst/>
                          <a:latin typeface="Calibri" panose="020F0502020204030204" pitchFamily="34" charset="0"/>
                        </a:rPr>
                        <a:t>Si</a:t>
                      </a:r>
                      <a:endParaRPr lang="fr-FR" sz="1200" b="0" i="0" u="none" strike="noStrike" dirty="0">
                        <a:solidFill>
                          <a:srgbClr val="0061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fr-FR" sz="1200" b="0" i="0" u="none" strike="noStrike" dirty="0">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9075">
                <a:tc>
                  <a:txBody>
                    <a:bodyPr/>
                    <a:lstStyle/>
                    <a:p>
                      <a:pPr algn="l" fontAlgn="ctr"/>
                      <a:r>
                        <a:rPr lang="en-US" sz="1200" b="1" i="0" u="none" strike="noStrike" dirty="0" err="1" smtClean="0">
                          <a:solidFill>
                            <a:srgbClr val="000000"/>
                          </a:solidFill>
                          <a:effectLst/>
                          <a:latin typeface="Calibri" panose="020F0502020204030204" pitchFamily="34" charset="0"/>
                        </a:rPr>
                        <a:t>Reducción</a:t>
                      </a:r>
                      <a:r>
                        <a:rPr lang="en-US" sz="1200" b="1" i="0" u="none" strike="noStrike" baseline="0" dirty="0" smtClean="0">
                          <a:solidFill>
                            <a:srgbClr val="000000"/>
                          </a:solidFill>
                          <a:effectLst/>
                          <a:latin typeface="Calibri" panose="020F0502020204030204" pitchFamily="34" charset="0"/>
                        </a:rPr>
                        <a:t> de </a:t>
                      </a:r>
                      <a:r>
                        <a:rPr lang="en-US" sz="1200" b="1" i="0" u="none" strike="noStrike" baseline="0" dirty="0" err="1" smtClean="0">
                          <a:solidFill>
                            <a:srgbClr val="000000"/>
                          </a:solidFill>
                          <a:effectLst/>
                          <a:latin typeface="Calibri" panose="020F0502020204030204" pitchFamily="34" charset="0"/>
                        </a:rPr>
                        <a:t>longitud</a:t>
                      </a:r>
                      <a:r>
                        <a:rPr lang="en-US" sz="1200" b="1" i="0" u="none" strike="noStrike" baseline="0" dirty="0" smtClean="0">
                          <a:solidFill>
                            <a:srgbClr val="000000"/>
                          </a:solidFill>
                          <a:effectLst/>
                          <a:latin typeface="Calibri" panose="020F0502020204030204" pitchFamily="34" charset="0"/>
                        </a:rPr>
                        <a:t> del embarcadero </a:t>
                      </a:r>
                      <a:r>
                        <a:rPr lang="en-US" sz="1200" b="1" i="0" u="none" strike="noStrike" baseline="0" dirty="0" err="1" smtClean="0">
                          <a:solidFill>
                            <a:srgbClr val="000000"/>
                          </a:solidFill>
                          <a:effectLst/>
                          <a:latin typeface="Calibri" panose="020F0502020204030204" pitchFamily="34" charset="0"/>
                        </a:rPr>
                        <a:t>en</a:t>
                      </a:r>
                      <a:r>
                        <a:rPr lang="en-US" sz="1200" b="1" i="0" u="none" strike="noStrike" baseline="0" dirty="0" smtClean="0">
                          <a:solidFill>
                            <a:srgbClr val="000000"/>
                          </a:solidFill>
                          <a:effectLst/>
                          <a:latin typeface="Calibri" panose="020F0502020204030204" pitchFamily="34" charset="0"/>
                        </a:rPr>
                        <a:t> 2 </a:t>
                      </a:r>
                      <a:r>
                        <a:rPr lang="en-US" sz="1200" b="1" i="0" u="none" strike="noStrike" baseline="0" dirty="0" err="1" smtClean="0">
                          <a:solidFill>
                            <a:srgbClr val="000000"/>
                          </a:solidFill>
                          <a:effectLst/>
                          <a:latin typeface="Calibri" panose="020F0502020204030204" pitchFamily="34" charset="0"/>
                        </a:rPr>
                        <a:t>cuadriculas</a:t>
                      </a:r>
                      <a:endParaRPr lang="en-US" sz="1200" b="1"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err="1" smtClean="0">
                          <a:solidFill>
                            <a:srgbClr val="000000"/>
                          </a:solidFill>
                          <a:effectLst/>
                          <a:latin typeface="Calibri" panose="020F0502020204030204" pitchFamily="34" charset="0"/>
                        </a:rPr>
                        <a:t>Mejoras</a:t>
                      </a:r>
                      <a:r>
                        <a:rPr lang="fr-FR" sz="1200" b="0" i="0" u="none" strike="noStrike" dirty="0" smtClean="0">
                          <a:solidFill>
                            <a:srgbClr val="000000"/>
                          </a:solidFill>
                          <a:effectLst/>
                          <a:latin typeface="Calibri" panose="020F0502020204030204" pitchFamily="34" charset="0"/>
                        </a:rPr>
                        <a:t> </a:t>
                      </a:r>
                      <a:r>
                        <a:rPr lang="fr-FR" sz="1200" b="0" i="0" u="none" strike="noStrike" dirty="0" err="1" smtClean="0">
                          <a:solidFill>
                            <a:srgbClr val="000000"/>
                          </a:solidFill>
                          <a:effectLst/>
                          <a:latin typeface="Calibri" panose="020F0502020204030204" pitchFamily="34" charset="0"/>
                        </a:rPr>
                        <a:t>financieras</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rgbClr val="000000"/>
                          </a:solidFill>
                          <a:effectLst/>
                          <a:latin typeface="Calibri" panose="020F0502020204030204" pitchFamily="34" charset="0"/>
                        </a:rPr>
                        <a:t>11/08/2015</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dirty="0" smtClean="0">
                          <a:solidFill>
                            <a:srgbClr val="000000"/>
                          </a:solidFill>
                          <a:effectLst/>
                          <a:latin typeface="Calibri" panose="020F0502020204030204" pitchFamily="34" charset="0"/>
                        </a:rPr>
                        <a:t>bastante </a:t>
                      </a:r>
                      <a:r>
                        <a:rPr lang="fr-FR" sz="1200" b="0" i="0" u="none" strike="noStrike" dirty="0" err="1" smtClean="0">
                          <a:solidFill>
                            <a:srgbClr val="000000"/>
                          </a:solidFill>
                          <a:effectLst/>
                          <a:latin typeface="Calibri" panose="020F0502020204030204" pitchFamily="34" charset="0"/>
                        </a:rPr>
                        <a:t>negativo</a:t>
                      </a:r>
                      <a:endParaRPr lang="fr-FR" sz="1200" b="0" i="0" u="none" strike="noStrike" dirty="0">
                        <a:solidFill>
                          <a:srgbClr val="000000"/>
                        </a:solidFill>
                        <a:effectLst/>
                        <a:latin typeface="Calibri" panose="020F0502020204030204" pitchFamily="34" charset="0"/>
                      </a:endParaRP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-6,9 M USD</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9C0006"/>
                          </a:solidFill>
                          <a:effectLst/>
                          <a:latin typeface="Calibri" panose="020F0502020204030204" pitchFamily="34" charset="0"/>
                        </a:rPr>
                        <a:t>No</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fr-FR" sz="1200" b="0" i="0" u="none" strike="noStrike" dirty="0">
                          <a:solidFill>
                            <a:srgbClr val="000000"/>
                          </a:solidFill>
                          <a:effectLst/>
                          <a:latin typeface="Calibri" panose="020F0502020204030204" pitchFamily="34" charset="0"/>
                        </a:rPr>
                        <a:t> </a:t>
                      </a:r>
                    </a:p>
                  </a:txBody>
                  <a:tcPr marL="7284" marR="7284" marT="7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19075">
                <a:tc>
                  <a:txBody>
                    <a:bodyPr/>
                    <a:lstStyle/>
                    <a:p>
                      <a:pPr algn="l" fontAlgn="ctr"/>
                      <a:endParaRPr lang="en-US" sz="1200" b="1" i="0" u="none" strike="noStrike" dirty="0">
                        <a:solidFill>
                          <a:srgbClr val="000000"/>
                        </a:solidFill>
                        <a:effectLst/>
                        <a:latin typeface="Calibri" panose="020F0502020204030204" pitchFamily="34" charset="0"/>
                      </a:endParaRPr>
                    </a:p>
                  </a:txBody>
                  <a:tcPr marL="7284" marR="7284" marT="72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endParaRPr lang="fr-FR" sz="1200" b="0" i="0" u="none" strike="noStrike" dirty="0">
                        <a:solidFill>
                          <a:srgbClr val="000000"/>
                        </a:solidFill>
                        <a:effectLst/>
                        <a:latin typeface="Calibri" panose="020F0502020204030204" pitchFamily="34" charset="0"/>
                      </a:endParaRPr>
                    </a:p>
                  </a:txBody>
                  <a:tcPr marL="7284" marR="7284" marT="72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endParaRPr lang="fr-FR" sz="1200" b="0" i="0" u="none" strike="noStrike" dirty="0">
                        <a:solidFill>
                          <a:srgbClr val="000000"/>
                        </a:solidFill>
                        <a:effectLst/>
                        <a:latin typeface="Calibri" panose="020F0502020204030204" pitchFamily="34" charset="0"/>
                      </a:endParaRPr>
                    </a:p>
                  </a:txBody>
                  <a:tcPr marL="7284" marR="7284" marT="72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ctr"/>
                      <a:endParaRPr lang="fr-FR" sz="1200" b="0" i="0" u="none" strike="noStrike" dirty="0">
                        <a:solidFill>
                          <a:srgbClr val="000000"/>
                        </a:solidFill>
                        <a:effectLst/>
                        <a:latin typeface="Calibri" panose="020F0502020204030204" pitchFamily="34" charset="0"/>
                      </a:endParaRPr>
                    </a:p>
                  </a:txBody>
                  <a:tcPr marL="7284" marR="7284" marT="7284" marB="0" anchor="ctr">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Calibri" panose="020F0502020204030204" pitchFamily="34" charset="0"/>
                        </a:rPr>
                        <a:t>-16,7 M USD</a:t>
                      </a:r>
                    </a:p>
                  </a:txBody>
                  <a:tcPr marL="7284" marR="7284" marT="728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FR" sz="1200" b="0" i="0" u="none" strike="noStrike" dirty="0">
                        <a:solidFill>
                          <a:srgbClr val="9C0006"/>
                        </a:solidFill>
                        <a:effectLst/>
                        <a:latin typeface="Calibri" panose="020F0502020204030204" pitchFamily="34" charset="0"/>
                      </a:endParaRPr>
                    </a:p>
                  </a:txBody>
                  <a:tcPr marL="7284" marR="7284" marT="728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endParaRPr lang="fr-FR" sz="1200" b="0" i="0" u="none" strike="noStrike" dirty="0">
                        <a:solidFill>
                          <a:srgbClr val="000000"/>
                        </a:solidFill>
                        <a:effectLst/>
                        <a:latin typeface="Calibri" panose="020F0502020204030204" pitchFamily="34" charset="0"/>
                      </a:endParaRPr>
                    </a:p>
                  </a:txBody>
                  <a:tcPr marL="7284" marR="7284" marT="728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
        <p:nvSpPr>
          <p:cNvPr id="7" name="Rectangle 6"/>
          <p:cNvSpPr/>
          <p:nvPr/>
        </p:nvSpPr>
        <p:spPr>
          <a:xfrm>
            <a:off x="128464" y="5800388"/>
            <a:ext cx="2209722" cy="215444"/>
          </a:xfrm>
          <a:prstGeom prst="rect">
            <a:avLst/>
          </a:prstGeom>
        </p:spPr>
        <p:txBody>
          <a:bodyPr wrap="square">
            <a:spAutoFit/>
          </a:bodyPr>
          <a:lstStyle/>
          <a:p>
            <a:r>
              <a:rPr lang="fr-FR" sz="800" dirty="0">
                <a:solidFill>
                  <a:srgbClr val="FF0000"/>
                </a:solidFill>
                <a:latin typeface="Calibri" panose="020F0502020204030204" pitchFamily="34" charset="0"/>
              </a:rPr>
              <a:t>* </a:t>
            </a:r>
            <a:r>
              <a:rPr lang="fr-FR" sz="800" dirty="0" err="1">
                <a:solidFill>
                  <a:srgbClr val="FF0000"/>
                </a:solidFill>
                <a:latin typeface="Calibri" panose="020F0502020204030204" pitchFamily="34" charset="0"/>
              </a:rPr>
              <a:t>Cost</a:t>
            </a:r>
            <a:r>
              <a:rPr lang="fr-FR" sz="800" dirty="0">
                <a:solidFill>
                  <a:srgbClr val="FF0000"/>
                </a:solidFill>
                <a:latin typeface="Calibri" panose="020F0502020204030204" pitchFamily="34" charset="0"/>
              </a:rPr>
              <a:t> </a:t>
            </a:r>
            <a:r>
              <a:rPr lang="fr-FR" sz="800" dirty="0" err="1">
                <a:solidFill>
                  <a:srgbClr val="FF0000"/>
                </a:solidFill>
                <a:latin typeface="Calibri" panose="020F0502020204030204" pitchFamily="34" charset="0"/>
              </a:rPr>
              <a:t>estimate</a:t>
            </a:r>
            <a:r>
              <a:rPr lang="fr-FR" sz="800" dirty="0">
                <a:solidFill>
                  <a:srgbClr val="FF0000"/>
                </a:solidFill>
                <a:latin typeface="Calibri" panose="020F0502020204030204" pitchFamily="34" charset="0"/>
              </a:rPr>
              <a:t> to </a:t>
            </a:r>
            <a:r>
              <a:rPr lang="fr-FR" sz="800" dirty="0" err="1">
                <a:solidFill>
                  <a:srgbClr val="FF0000"/>
                </a:solidFill>
                <a:latin typeface="Calibri" panose="020F0502020204030204" pitchFamily="34" charset="0"/>
              </a:rPr>
              <a:t>be</a:t>
            </a:r>
            <a:r>
              <a:rPr lang="fr-FR" sz="800" dirty="0">
                <a:solidFill>
                  <a:srgbClr val="FF0000"/>
                </a:solidFill>
                <a:latin typeface="Calibri" panose="020F0502020204030204" pitchFamily="34" charset="0"/>
              </a:rPr>
              <a:t> </a:t>
            </a:r>
            <a:r>
              <a:rPr lang="fr-FR" sz="800" dirty="0" err="1">
                <a:solidFill>
                  <a:srgbClr val="FF0000"/>
                </a:solidFill>
                <a:latin typeface="Calibri" panose="020F0502020204030204" pitchFamily="34" charset="0"/>
              </a:rPr>
              <a:t>rewieved</a:t>
            </a:r>
            <a:endParaRPr lang="x-none" sz="800" dirty="0">
              <a:solidFill>
                <a:srgbClr val="FF0000"/>
              </a:solidFill>
            </a:endParaRPr>
          </a:p>
        </p:txBody>
      </p:sp>
    </p:spTree>
    <p:extLst>
      <p:ext uri="{BB962C8B-B14F-4D97-AF65-F5344CB8AC3E}">
        <p14:creationId xmlns:p14="http://schemas.microsoft.com/office/powerpoint/2010/main" val="789468397"/>
      </p:ext>
    </p:extLst>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4"/>
          <p:cNvSpPr txBox="1">
            <a:spLocks/>
          </p:cNvSpPr>
          <p:nvPr/>
        </p:nvSpPr>
        <p:spPr>
          <a:xfrm>
            <a:off x="495300" y="188640"/>
            <a:ext cx="8915400" cy="54868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1600" b="1" kern="1200">
                <a:solidFill>
                  <a:schemeClr val="bg1"/>
                </a:solidFill>
                <a:latin typeface="Arial (En-têtes)"/>
                <a:ea typeface="+mj-ea"/>
                <a:cs typeface="Arial" pitchFamily="34" charset="0"/>
              </a:defRPr>
            </a:lvl1pPr>
            <a:lvl2pPr algn="ctr" rtl="0" eaLnBrk="0" fontAlgn="base" hangingPunct="0">
              <a:spcBef>
                <a:spcPct val="0"/>
              </a:spcBef>
              <a:spcAft>
                <a:spcPct val="0"/>
              </a:spcAft>
              <a:defRPr sz="2000">
                <a:solidFill>
                  <a:schemeClr val="bg1"/>
                </a:solidFill>
                <a:latin typeface="Arial (En-têtes)"/>
                <a:cs typeface="Arial" pitchFamily="34" charset="0"/>
              </a:defRPr>
            </a:lvl2pPr>
            <a:lvl3pPr algn="ctr" rtl="0" eaLnBrk="0" fontAlgn="base" hangingPunct="0">
              <a:spcBef>
                <a:spcPct val="0"/>
              </a:spcBef>
              <a:spcAft>
                <a:spcPct val="0"/>
              </a:spcAft>
              <a:defRPr sz="2000">
                <a:solidFill>
                  <a:schemeClr val="bg1"/>
                </a:solidFill>
                <a:latin typeface="Arial (En-têtes)"/>
                <a:cs typeface="Arial" pitchFamily="34" charset="0"/>
              </a:defRPr>
            </a:lvl3pPr>
            <a:lvl4pPr algn="ctr" rtl="0" eaLnBrk="0" fontAlgn="base" hangingPunct="0">
              <a:spcBef>
                <a:spcPct val="0"/>
              </a:spcBef>
              <a:spcAft>
                <a:spcPct val="0"/>
              </a:spcAft>
              <a:defRPr sz="2000">
                <a:solidFill>
                  <a:schemeClr val="bg1"/>
                </a:solidFill>
                <a:latin typeface="Arial (En-têtes)"/>
                <a:cs typeface="Arial" pitchFamily="34" charset="0"/>
              </a:defRPr>
            </a:lvl4pPr>
            <a:lvl5pPr algn="ctr" rtl="0" eaLnBrk="0" fontAlgn="base" hangingPunct="0">
              <a:spcBef>
                <a:spcPct val="0"/>
              </a:spcBef>
              <a:spcAft>
                <a:spcPct val="0"/>
              </a:spcAft>
              <a:defRPr sz="2000">
                <a:solidFill>
                  <a:schemeClr val="bg1"/>
                </a:solidFill>
                <a:latin typeface="Arial (En-têtes)"/>
                <a:cs typeface="Arial" pitchFamily="34" charset="0"/>
              </a:defRPr>
            </a:lvl5pPr>
            <a:lvl6pPr marL="457200" algn="ctr" rtl="0" eaLnBrk="1" fontAlgn="base" hangingPunct="1">
              <a:spcBef>
                <a:spcPct val="0"/>
              </a:spcBef>
              <a:spcAft>
                <a:spcPct val="0"/>
              </a:spcAft>
              <a:defRPr sz="2000">
                <a:solidFill>
                  <a:schemeClr val="bg1"/>
                </a:solidFill>
                <a:latin typeface="Arial (En-têtes)"/>
                <a:cs typeface="Arial" pitchFamily="34" charset="0"/>
              </a:defRPr>
            </a:lvl6pPr>
            <a:lvl7pPr marL="914400" algn="ctr" rtl="0" eaLnBrk="1" fontAlgn="base" hangingPunct="1">
              <a:spcBef>
                <a:spcPct val="0"/>
              </a:spcBef>
              <a:spcAft>
                <a:spcPct val="0"/>
              </a:spcAft>
              <a:defRPr sz="2000">
                <a:solidFill>
                  <a:schemeClr val="bg1"/>
                </a:solidFill>
                <a:latin typeface="Arial (En-têtes)"/>
                <a:cs typeface="Arial" pitchFamily="34" charset="0"/>
              </a:defRPr>
            </a:lvl7pPr>
            <a:lvl8pPr marL="1371600" algn="ctr" rtl="0" eaLnBrk="1" fontAlgn="base" hangingPunct="1">
              <a:spcBef>
                <a:spcPct val="0"/>
              </a:spcBef>
              <a:spcAft>
                <a:spcPct val="0"/>
              </a:spcAft>
              <a:defRPr sz="2000">
                <a:solidFill>
                  <a:schemeClr val="bg1"/>
                </a:solidFill>
                <a:latin typeface="Arial (En-têtes)"/>
                <a:cs typeface="Arial" pitchFamily="34" charset="0"/>
              </a:defRPr>
            </a:lvl8pPr>
            <a:lvl9pPr marL="1828800" algn="ctr" rtl="0" eaLnBrk="1" fontAlgn="base" hangingPunct="1">
              <a:spcBef>
                <a:spcPct val="0"/>
              </a:spcBef>
              <a:spcAft>
                <a:spcPct val="0"/>
              </a:spcAft>
              <a:defRPr sz="2000">
                <a:solidFill>
                  <a:schemeClr val="bg1"/>
                </a:solidFill>
                <a:latin typeface="Arial (En-têtes)"/>
                <a:cs typeface="Arial" pitchFamily="34" charset="0"/>
              </a:defRPr>
            </a:lvl9pPr>
          </a:lstStyle>
          <a:p>
            <a:pPr>
              <a:spcBef>
                <a:spcPts val="0"/>
              </a:spcBef>
              <a:spcAft>
                <a:spcPts val="0"/>
              </a:spcAft>
            </a:pPr>
            <a:r>
              <a:rPr lang="es-CL" sz="2000" dirty="0">
                <a:cs typeface="Arial"/>
              </a:rPr>
              <a:t>Optimización de proyectos - Simulación de diferentes paquetes</a:t>
            </a:r>
            <a:endParaRPr lang="fr-FR" sz="2000" dirty="0">
              <a:cs typeface="Arial"/>
            </a:endParaRPr>
          </a:p>
        </p:txBody>
      </p:sp>
      <p:sp>
        <p:nvSpPr>
          <p:cNvPr id="12" name="Rectangle 11"/>
          <p:cNvSpPr/>
          <p:nvPr/>
        </p:nvSpPr>
        <p:spPr>
          <a:xfrm>
            <a:off x="495300" y="5971597"/>
            <a:ext cx="878767" cy="215444"/>
          </a:xfrm>
          <a:prstGeom prst="rect">
            <a:avLst/>
          </a:prstGeom>
        </p:spPr>
        <p:txBody>
          <a:bodyPr wrap="none">
            <a:spAutoFit/>
          </a:bodyPr>
          <a:lstStyle/>
          <a:p>
            <a:r>
              <a:rPr lang="fr-FR" sz="800" dirty="0">
                <a:solidFill>
                  <a:srgbClr val="000000"/>
                </a:solidFill>
                <a:latin typeface="Calibri" panose="020F0502020204030204" pitchFamily="34" charset="0"/>
              </a:rPr>
              <a:t>1 UF=</a:t>
            </a:r>
            <a:r>
              <a:rPr lang="fr-FR" sz="800" dirty="0"/>
              <a:t> </a:t>
            </a:r>
            <a:r>
              <a:rPr lang="fr-FR" sz="800" dirty="0">
                <a:solidFill>
                  <a:srgbClr val="000000"/>
                </a:solidFill>
                <a:latin typeface="Calibri" panose="020F0502020204030204" pitchFamily="34" charset="0"/>
              </a:rPr>
              <a:t>40.86 USD</a:t>
            </a:r>
            <a:endParaRPr lang="x-none" sz="800" dirty="0"/>
          </a:p>
        </p:txBody>
      </p:sp>
      <p:pic>
        <p:nvPicPr>
          <p:cNvPr id="2" name="Image 1"/>
          <p:cNvPicPr>
            <a:picLocks noChangeAspect="1"/>
          </p:cNvPicPr>
          <p:nvPr/>
        </p:nvPicPr>
        <p:blipFill>
          <a:blip r:embed="rId2" cstate="print"/>
          <a:stretch>
            <a:fillRect/>
          </a:stretch>
        </p:blipFill>
        <p:spPr>
          <a:xfrm>
            <a:off x="529348" y="2915206"/>
            <a:ext cx="5133131" cy="2997317"/>
          </a:xfrm>
          <a:prstGeom prst="rect">
            <a:avLst/>
          </a:prstGeom>
        </p:spPr>
      </p:pic>
      <p:sp>
        <p:nvSpPr>
          <p:cNvPr id="11" name="Rectangle 10"/>
          <p:cNvSpPr/>
          <p:nvPr/>
        </p:nvSpPr>
        <p:spPr>
          <a:xfrm>
            <a:off x="529348" y="1236446"/>
            <a:ext cx="8562156" cy="1384995"/>
          </a:xfrm>
          <a:prstGeom prst="rect">
            <a:avLst/>
          </a:prstGeom>
        </p:spPr>
        <p:txBody>
          <a:bodyPr wrap="square">
            <a:spAutoFit/>
          </a:bodyPr>
          <a:lstStyle/>
          <a:p>
            <a:pPr marL="285750" indent="-285750" algn="just">
              <a:buFont typeface="Wingdings" panose="05000000000000000000" pitchFamily="2" charset="2"/>
              <a:buChar char="Ø"/>
            </a:pPr>
            <a:endParaRPr lang="en-US" sz="1400" b="1" dirty="0">
              <a:latin typeface="Calibri" panose="020F0502020204030204" pitchFamily="34" charset="0"/>
            </a:endParaRPr>
          </a:p>
          <a:p>
            <a:pPr marL="285750" indent="-285750">
              <a:buFont typeface="Wingdings" panose="05000000000000000000" pitchFamily="2" charset="2"/>
              <a:buChar char="Ø"/>
            </a:pPr>
            <a:r>
              <a:rPr lang="es-CL" sz="1400" dirty="0"/>
              <a:t>En caso de que todas las modificaciones se aprueben como se estima actualmente, habrá un exceso de reinversión superior al 70% de la reducción de costos.</a:t>
            </a:r>
          </a:p>
          <a:p>
            <a:pPr marL="285750" indent="-285750">
              <a:buFont typeface="Wingdings" panose="05000000000000000000" pitchFamily="2" charset="2"/>
              <a:buChar char="Ø"/>
            </a:pPr>
            <a:r>
              <a:rPr lang="es-CL" sz="1400" dirty="0"/>
              <a:t>Para estas modificaciones identificadas antes de la </a:t>
            </a:r>
            <a:r>
              <a:rPr lang="es-CL" sz="1400" dirty="0" smtClean="0"/>
              <a:t>firma de </a:t>
            </a:r>
            <a:r>
              <a:rPr lang="es-CL" sz="1400" dirty="0"/>
              <a:t>EPC, el 30% de ahorro se distribuye un 20% para NP y un 10% para CJV.</a:t>
            </a:r>
            <a:endParaRPr lang="en-US" sz="1400" dirty="0"/>
          </a:p>
          <a:p>
            <a:r>
              <a:rPr lang="es-CL" sz="1400" b="1" dirty="0"/>
              <a:t>Impacto económico positivo neto sobre el costo de EPC para NP</a:t>
            </a:r>
            <a:r>
              <a:rPr lang="en-US" sz="1400" b="1" dirty="0" smtClean="0"/>
              <a:t>.</a:t>
            </a:r>
            <a:endParaRPr lang="en-US" sz="1400" b="1" dirty="0"/>
          </a:p>
        </p:txBody>
      </p:sp>
      <p:grpSp>
        <p:nvGrpSpPr>
          <p:cNvPr id="3" name="Groupe 12"/>
          <p:cNvGrpSpPr/>
          <p:nvPr/>
        </p:nvGrpSpPr>
        <p:grpSpPr>
          <a:xfrm>
            <a:off x="415925" y="1042988"/>
            <a:ext cx="6037263" cy="369887"/>
            <a:chOff x="415925" y="1042988"/>
            <a:chExt cx="6037263" cy="369887"/>
          </a:xfrm>
        </p:grpSpPr>
        <p:sp>
          <p:nvSpPr>
            <p:cNvPr id="14" name="ZoneTexte 11"/>
            <p:cNvSpPr txBox="1">
              <a:spLocks noChangeArrowheads="1"/>
            </p:cNvSpPr>
            <p:nvPr/>
          </p:nvSpPr>
          <p:spPr bwMode="auto">
            <a:xfrm>
              <a:off x="415925" y="1042988"/>
              <a:ext cx="575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300"/>
                </a:spcBef>
                <a:spcAft>
                  <a:spcPts val="300"/>
                </a:spcAft>
                <a:buClr>
                  <a:srgbClr val="FF0000"/>
                </a:buClr>
                <a:buSzPct val="130000"/>
                <a:buFont typeface="Arial" pitchFamily="34" charset="0"/>
                <a:buChar char="■"/>
                <a:defRPr sz="1000">
                  <a:solidFill>
                    <a:srgbClr val="002060"/>
                  </a:solidFill>
                  <a:latin typeface="Arial" pitchFamily="34" charset="0"/>
                </a:defRPr>
              </a:lvl1pPr>
              <a:lvl2pPr marL="742950" indent="-285750">
                <a:lnSpc>
                  <a:spcPct val="110000"/>
                </a:lnSpc>
                <a:spcBef>
                  <a:spcPts val="200"/>
                </a:spcBef>
                <a:spcAft>
                  <a:spcPts val="200"/>
                </a:spcAft>
                <a:buFont typeface="Wingdings" pitchFamily="2" charset="2"/>
                <a:buChar char="§"/>
                <a:defRPr sz="1000" i="1">
                  <a:solidFill>
                    <a:schemeClr val="tx1"/>
                  </a:solidFill>
                  <a:latin typeface="Arial" pitchFamily="34" charset="0"/>
                </a:defRPr>
              </a:lvl2pPr>
              <a:lvl3pPr marL="1143000" indent="-228600">
                <a:lnSpc>
                  <a:spcPct val="110000"/>
                </a:lnSpc>
                <a:spcBef>
                  <a:spcPts val="200"/>
                </a:spcBef>
                <a:spcAft>
                  <a:spcPts val="200"/>
                </a:spcAft>
                <a:buFont typeface="Arial" pitchFamily="34" charset="0"/>
                <a:buChar char="•"/>
                <a:defRPr sz="1000">
                  <a:solidFill>
                    <a:schemeClr val="tx1"/>
                  </a:solidFill>
                  <a:latin typeface="Arial" pitchFamily="34" charset="0"/>
                </a:defRPr>
              </a:lvl3pPr>
              <a:lvl4pPr marL="1600200" indent="-228600">
                <a:lnSpc>
                  <a:spcPct val="110000"/>
                </a:lnSpc>
                <a:spcBef>
                  <a:spcPts val="200"/>
                </a:spcBef>
                <a:spcAft>
                  <a:spcPts val="200"/>
                </a:spcAft>
                <a:buFont typeface="Wingdings" pitchFamily="2" charset="2"/>
                <a:buChar char="§"/>
                <a:defRPr sz="1000">
                  <a:solidFill>
                    <a:schemeClr val="tx1"/>
                  </a:solidFill>
                  <a:latin typeface="Arial" pitchFamily="34" charset="0"/>
                </a:defRPr>
              </a:lvl4pPr>
              <a:lvl5pPr marL="2057400" indent="-228600">
                <a:lnSpc>
                  <a:spcPct val="110000"/>
                </a:lnSpc>
                <a:spcBef>
                  <a:spcPts val="200"/>
                </a:spcBef>
                <a:spcAft>
                  <a:spcPts val="200"/>
                </a:spcAft>
                <a:buFont typeface="Arial" pitchFamily="34" charset="0"/>
                <a:buChar char="•"/>
                <a:defRPr sz="300">
                  <a:solidFill>
                    <a:schemeClr val="tx1"/>
                  </a:solidFill>
                  <a:latin typeface="Arial" pitchFamily="34" charset="0"/>
                </a:defRPr>
              </a:lvl5pPr>
              <a:lvl6pPr marL="25146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6pPr>
              <a:lvl7pPr marL="29718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7pPr>
              <a:lvl8pPr marL="34290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8pPr>
              <a:lvl9pPr marL="38862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9pPr>
            </a:lstStyle>
            <a:p>
              <a:pPr eaLnBrk="1" hangingPunct="1">
                <a:lnSpc>
                  <a:spcPct val="100000"/>
                </a:lnSpc>
                <a:spcBef>
                  <a:spcPct val="0"/>
                </a:spcBef>
                <a:spcAft>
                  <a:spcPct val="0"/>
                </a:spcAft>
                <a:buClrTx/>
                <a:buSzTx/>
                <a:buFontTx/>
                <a:buNone/>
              </a:pPr>
              <a:r>
                <a:rPr lang="es-CL" altLang="fr-FR" sz="1800" dirty="0">
                  <a:solidFill>
                    <a:srgbClr val="00264D"/>
                  </a:solidFill>
                  <a:latin typeface="Calibri" pitchFamily="34" charset="0"/>
                </a:rPr>
                <a:t>Escenario: todas las modificaciones aprobadas</a:t>
              </a:r>
              <a:endParaRPr lang="it-IT" altLang="fr-FR" sz="1800" dirty="0">
                <a:solidFill>
                  <a:srgbClr val="00264D"/>
                </a:solidFill>
                <a:latin typeface="Calibri" pitchFamily="34" charset="0"/>
              </a:endParaRPr>
            </a:p>
          </p:txBody>
        </p:sp>
        <p:cxnSp>
          <p:nvCxnSpPr>
            <p:cNvPr id="16" name="Connecteur droit 12"/>
            <p:cNvCxnSpPr/>
            <p:nvPr/>
          </p:nvCxnSpPr>
          <p:spPr>
            <a:xfrm>
              <a:off x="501650" y="1412875"/>
              <a:ext cx="5951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8106574"/>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495300" y="188640"/>
            <a:ext cx="8915400" cy="525438"/>
          </a:xfrm>
        </p:spPr>
        <p:txBody>
          <a:bodyPr/>
          <a:lstStyle/>
          <a:p>
            <a:r>
              <a:rPr lang="en-US" dirty="0" err="1" smtClean="0"/>
              <a:t>Actualización</a:t>
            </a:r>
            <a:r>
              <a:rPr lang="en-US" dirty="0" smtClean="0"/>
              <a:t> de </a:t>
            </a:r>
            <a:r>
              <a:rPr lang="en-US" dirty="0" err="1" smtClean="0"/>
              <a:t>tráfico</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16496" y="980728"/>
            <a:ext cx="9145016" cy="152834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32520" y="2636912"/>
            <a:ext cx="8784976" cy="2684044"/>
          </a:xfrm>
          <a:prstGeom prst="rect">
            <a:avLst/>
          </a:prstGeom>
          <a:noFill/>
          <a:ln w="9525">
            <a:noFill/>
            <a:miter lim="800000"/>
            <a:headEnd/>
            <a:tailEnd/>
          </a:ln>
          <a:effectLst/>
        </p:spPr>
      </p:pic>
      <p:sp>
        <p:nvSpPr>
          <p:cNvPr id="6" name="ZoneTexte 5"/>
          <p:cNvSpPr txBox="1"/>
          <p:nvPr/>
        </p:nvSpPr>
        <p:spPr>
          <a:xfrm>
            <a:off x="272480" y="5301208"/>
            <a:ext cx="8064896" cy="1200329"/>
          </a:xfrm>
          <a:prstGeom prst="rect">
            <a:avLst/>
          </a:prstGeom>
          <a:noFill/>
        </p:spPr>
        <p:txBody>
          <a:bodyPr wrap="square" rtlCol="0">
            <a:spAutoFit/>
          </a:bodyPr>
          <a:lstStyle/>
          <a:p>
            <a:r>
              <a:rPr lang="en-US" b="1" u="sng" dirty="0" err="1" smtClean="0"/>
              <a:t>Tráfico</a:t>
            </a:r>
            <a:r>
              <a:rPr lang="en-US" b="1" u="sng" dirty="0" smtClean="0"/>
              <a:t> de Julio</a:t>
            </a:r>
            <a:endParaRPr lang="en-US" b="1" u="sng" dirty="0"/>
          </a:p>
          <a:p>
            <a:r>
              <a:rPr lang="en-US" dirty="0"/>
              <a:t>- </a:t>
            </a:r>
            <a:r>
              <a:rPr lang="en-US" dirty="0" err="1" smtClean="0"/>
              <a:t>Despegues</a:t>
            </a:r>
            <a:r>
              <a:rPr lang="en-US" dirty="0" smtClean="0"/>
              <a:t> </a:t>
            </a:r>
            <a:r>
              <a:rPr lang="en-US" dirty="0" err="1" smtClean="0"/>
              <a:t>nacionales</a:t>
            </a:r>
            <a:r>
              <a:rPr lang="en-US" dirty="0" smtClean="0"/>
              <a:t> de </a:t>
            </a:r>
            <a:r>
              <a:rPr lang="en-US" dirty="0" err="1" smtClean="0"/>
              <a:t>julio</a:t>
            </a:r>
            <a:r>
              <a:rPr lang="en-US" dirty="0" smtClean="0"/>
              <a:t>: </a:t>
            </a:r>
            <a:r>
              <a:rPr lang="en-US" dirty="0"/>
              <a:t>+6,0% </a:t>
            </a:r>
            <a:r>
              <a:rPr lang="en-US" dirty="0" smtClean="0"/>
              <a:t>(</a:t>
            </a:r>
            <a:r>
              <a:rPr lang="en-US" dirty="0" err="1" smtClean="0"/>
              <a:t>tráfico</a:t>
            </a:r>
            <a:r>
              <a:rPr lang="en-US" dirty="0" smtClean="0"/>
              <a:t> total </a:t>
            </a:r>
            <a:r>
              <a:rPr lang="en-US" dirty="0"/>
              <a:t>: 6,7%)</a:t>
            </a:r>
          </a:p>
          <a:p>
            <a:r>
              <a:rPr lang="en-US" dirty="0"/>
              <a:t>- </a:t>
            </a:r>
            <a:r>
              <a:rPr lang="en-US" dirty="0" err="1" smtClean="0"/>
              <a:t>Despegues</a:t>
            </a:r>
            <a:r>
              <a:rPr lang="en-US" dirty="0" smtClean="0"/>
              <a:t> </a:t>
            </a:r>
            <a:r>
              <a:rPr lang="en-US" dirty="0" err="1" smtClean="0"/>
              <a:t>internacionales</a:t>
            </a:r>
            <a:r>
              <a:rPr lang="en-US" dirty="0" smtClean="0"/>
              <a:t> de </a:t>
            </a:r>
            <a:r>
              <a:rPr lang="en-US" dirty="0" err="1" smtClean="0"/>
              <a:t>julio</a:t>
            </a:r>
            <a:r>
              <a:rPr lang="en-US" dirty="0" smtClean="0"/>
              <a:t>: </a:t>
            </a:r>
            <a:r>
              <a:rPr lang="en-US" dirty="0"/>
              <a:t>+15,2% </a:t>
            </a:r>
            <a:r>
              <a:rPr lang="en-US" dirty="0" smtClean="0"/>
              <a:t>(</a:t>
            </a:r>
            <a:r>
              <a:rPr lang="en-US" dirty="0" err="1" smtClean="0"/>
              <a:t>tráfico</a:t>
            </a:r>
            <a:r>
              <a:rPr lang="en-US" dirty="0" smtClean="0"/>
              <a:t> total: </a:t>
            </a:r>
            <a:r>
              <a:rPr lang="en-US" dirty="0"/>
              <a:t>13,2%)</a:t>
            </a:r>
          </a:p>
          <a:p>
            <a:r>
              <a:rPr lang="en-US" dirty="0"/>
              <a:t>- YTD </a:t>
            </a:r>
            <a:r>
              <a:rPr lang="en-US" dirty="0" smtClean="0"/>
              <a:t>total </a:t>
            </a:r>
            <a:r>
              <a:rPr lang="en-US" dirty="0" err="1" smtClean="0"/>
              <a:t>tráfico</a:t>
            </a:r>
            <a:r>
              <a:rPr lang="en-US" dirty="0" smtClean="0"/>
              <a:t> de </a:t>
            </a:r>
            <a:r>
              <a:rPr lang="en-US" dirty="0" err="1" smtClean="0"/>
              <a:t>despegues</a:t>
            </a:r>
            <a:r>
              <a:rPr lang="en-US" dirty="0" smtClean="0"/>
              <a:t> de </a:t>
            </a:r>
            <a:r>
              <a:rPr lang="en-US" dirty="0" err="1" smtClean="0"/>
              <a:t>julio</a:t>
            </a:r>
            <a:r>
              <a:rPr lang="en-US" dirty="0" smtClean="0"/>
              <a:t>: </a:t>
            </a:r>
            <a:r>
              <a:rPr lang="en-US" dirty="0"/>
              <a:t>+5,5% </a:t>
            </a:r>
            <a:r>
              <a:rPr lang="en-US" dirty="0" smtClean="0"/>
              <a:t>(</a:t>
            </a:r>
            <a:r>
              <a:rPr lang="en-US" dirty="0" err="1" smtClean="0"/>
              <a:t>tráfico</a:t>
            </a:r>
            <a:r>
              <a:rPr lang="en-US" dirty="0" smtClean="0"/>
              <a:t> total: </a:t>
            </a:r>
            <a:r>
              <a:rPr lang="en-US" dirty="0"/>
              <a:t>6,1%)</a:t>
            </a:r>
          </a:p>
        </p:txBody>
      </p:sp>
    </p:spTree>
    <p:extLst>
      <p:ext uri="{BB962C8B-B14F-4D97-AF65-F5344CB8AC3E}">
        <p14:creationId xmlns:p14="http://schemas.microsoft.com/office/powerpoint/2010/main" val="4144993748"/>
      </p:ext>
    </p:ext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s-CL" sz="2000" dirty="0">
                <a:cs typeface="Arial"/>
              </a:rPr>
              <a:t>Solicitud de obras de sustitución del Concedente</a:t>
            </a:r>
            <a:endParaRPr lang="fr-FR" sz="2000" dirty="0">
              <a:cs typeface="Arial"/>
            </a:endParaRPr>
          </a:p>
        </p:txBody>
      </p:sp>
      <p:sp>
        <p:nvSpPr>
          <p:cNvPr id="36" name="Rectangle 35"/>
          <p:cNvSpPr/>
          <p:nvPr/>
        </p:nvSpPr>
        <p:spPr>
          <a:xfrm>
            <a:off x="529348" y="1236446"/>
            <a:ext cx="8562156" cy="3754874"/>
          </a:xfrm>
          <a:prstGeom prst="rect">
            <a:avLst/>
          </a:prstGeom>
        </p:spPr>
        <p:txBody>
          <a:bodyPr wrap="square">
            <a:spAutoFit/>
          </a:bodyPr>
          <a:lstStyle/>
          <a:p>
            <a:pPr marL="285750" indent="-285750" algn="just">
              <a:buFont typeface="Wingdings" panose="05000000000000000000" pitchFamily="2" charset="2"/>
              <a:buChar char="Ø"/>
            </a:pPr>
            <a:endParaRPr lang="en-US" sz="1400" b="1"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El otorgante solicitó oficialmente la sustitución de las obras de pavimento de la vía aérea el 18 de agosto de 2015.</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Según BALI 1.9.15, durante la etapa de construcción, el Concedente puede solicitar la sustitución de obras (cantidad máxima &lt;5%) y la ejecución de trabajos menores adicionales (trabajos adicionales &lt;UF 70,000). Los valores de los trabajos deberán estar de acuerdo con el Anexo N ° 3.</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NP instruyó a CJV para proceder al Informe Técnico de la Variación el 24 de agosto de 2015.</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CJV preparará el Informe técnico para el 14 de septiembre de 2015.</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Los ahorros sugeridos por el MOP para la compensación serán impugnados.</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De lo contrario, </a:t>
            </a:r>
            <a:r>
              <a:rPr lang="es-CL" sz="1400" dirty="0" smtClean="0">
                <a:latin typeface="Calibri" panose="020F0502020204030204" pitchFamily="34" charset="0"/>
              </a:rPr>
              <a:t>IF </a:t>
            </a:r>
            <a:r>
              <a:rPr lang="es-CL" sz="1400" dirty="0">
                <a:latin typeface="Calibri" panose="020F0502020204030204" pitchFamily="34" charset="0"/>
              </a:rPr>
              <a:t>da instrucciones para el colector inexistente B y la plataforma de transición </a:t>
            </a:r>
            <a:r>
              <a:rPr lang="es-CL" sz="1400" dirty="0" smtClean="0">
                <a:latin typeface="Calibri" panose="020F0502020204030204" pitchFamily="34" charset="0"/>
              </a:rPr>
              <a:t>Este </a:t>
            </a:r>
            <a:r>
              <a:rPr lang="es-CL" sz="1400" dirty="0">
                <a:latin typeface="Calibri" panose="020F0502020204030204" pitchFamily="34" charset="0"/>
              </a:rPr>
              <a:t>faltante.</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El </a:t>
            </a:r>
            <a:r>
              <a:rPr lang="es-CL" sz="1400" dirty="0" smtClean="0">
                <a:latin typeface="Calibri" panose="020F0502020204030204" pitchFamily="34" charset="0"/>
              </a:rPr>
              <a:t>balance </a:t>
            </a:r>
            <a:r>
              <a:rPr lang="es-CL" sz="1400" dirty="0">
                <a:latin typeface="Calibri" panose="020F0502020204030204" pitchFamily="34" charset="0"/>
              </a:rPr>
              <a:t>entre trabajos adicionales y ahorros sugeridos probablemente excederá los UF 70,000.</a:t>
            </a:r>
            <a:endParaRPr lang="en-US" sz="1400" dirty="0">
              <a:latin typeface="Calibri" panose="020F0502020204030204" pitchFamily="34" charset="0"/>
            </a:endParaRPr>
          </a:p>
        </p:txBody>
      </p:sp>
      <p:grpSp>
        <p:nvGrpSpPr>
          <p:cNvPr id="2" name="Groupe 36"/>
          <p:cNvGrpSpPr/>
          <p:nvPr/>
        </p:nvGrpSpPr>
        <p:grpSpPr>
          <a:xfrm>
            <a:off x="415925" y="1042988"/>
            <a:ext cx="6037263" cy="369887"/>
            <a:chOff x="415925" y="1042988"/>
            <a:chExt cx="6037263" cy="369887"/>
          </a:xfrm>
        </p:grpSpPr>
        <p:sp>
          <p:nvSpPr>
            <p:cNvPr id="38" name="ZoneTexte 11"/>
            <p:cNvSpPr txBox="1">
              <a:spLocks noChangeArrowheads="1"/>
            </p:cNvSpPr>
            <p:nvPr/>
          </p:nvSpPr>
          <p:spPr bwMode="auto">
            <a:xfrm>
              <a:off x="415925" y="1042988"/>
              <a:ext cx="5751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300"/>
                </a:spcBef>
                <a:spcAft>
                  <a:spcPts val="300"/>
                </a:spcAft>
                <a:buClr>
                  <a:srgbClr val="FF0000"/>
                </a:buClr>
                <a:buSzPct val="130000"/>
                <a:buFont typeface="Arial" pitchFamily="34" charset="0"/>
                <a:buChar char="■"/>
                <a:defRPr sz="1000">
                  <a:solidFill>
                    <a:srgbClr val="002060"/>
                  </a:solidFill>
                  <a:latin typeface="Arial" pitchFamily="34" charset="0"/>
                </a:defRPr>
              </a:lvl1pPr>
              <a:lvl2pPr marL="742950" indent="-285750">
                <a:lnSpc>
                  <a:spcPct val="110000"/>
                </a:lnSpc>
                <a:spcBef>
                  <a:spcPts val="200"/>
                </a:spcBef>
                <a:spcAft>
                  <a:spcPts val="200"/>
                </a:spcAft>
                <a:buFont typeface="Wingdings" pitchFamily="2" charset="2"/>
                <a:buChar char="§"/>
                <a:defRPr sz="1000" i="1">
                  <a:solidFill>
                    <a:schemeClr val="tx1"/>
                  </a:solidFill>
                  <a:latin typeface="Arial" pitchFamily="34" charset="0"/>
                </a:defRPr>
              </a:lvl2pPr>
              <a:lvl3pPr marL="1143000" indent="-228600">
                <a:lnSpc>
                  <a:spcPct val="110000"/>
                </a:lnSpc>
                <a:spcBef>
                  <a:spcPts val="200"/>
                </a:spcBef>
                <a:spcAft>
                  <a:spcPts val="200"/>
                </a:spcAft>
                <a:buFont typeface="Arial" pitchFamily="34" charset="0"/>
                <a:buChar char="•"/>
                <a:defRPr sz="1000">
                  <a:solidFill>
                    <a:schemeClr val="tx1"/>
                  </a:solidFill>
                  <a:latin typeface="Arial" pitchFamily="34" charset="0"/>
                </a:defRPr>
              </a:lvl3pPr>
              <a:lvl4pPr marL="1600200" indent="-228600">
                <a:lnSpc>
                  <a:spcPct val="110000"/>
                </a:lnSpc>
                <a:spcBef>
                  <a:spcPts val="200"/>
                </a:spcBef>
                <a:spcAft>
                  <a:spcPts val="200"/>
                </a:spcAft>
                <a:buFont typeface="Wingdings" pitchFamily="2" charset="2"/>
                <a:buChar char="§"/>
                <a:defRPr sz="1000">
                  <a:solidFill>
                    <a:schemeClr val="tx1"/>
                  </a:solidFill>
                  <a:latin typeface="Arial" pitchFamily="34" charset="0"/>
                </a:defRPr>
              </a:lvl4pPr>
              <a:lvl5pPr marL="2057400" indent="-228600">
                <a:lnSpc>
                  <a:spcPct val="110000"/>
                </a:lnSpc>
                <a:spcBef>
                  <a:spcPts val="200"/>
                </a:spcBef>
                <a:spcAft>
                  <a:spcPts val="200"/>
                </a:spcAft>
                <a:buFont typeface="Arial" pitchFamily="34" charset="0"/>
                <a:buChar char="•"/>
                <a:defRPr sz="300">
                  <a:solidFill>
                    <a:schemeClr val="tx1"/>
                  </a:solidFill>
                  <a:latin typeface="Arial" pitchFamily="34" charset="0"/>
                </a:defRPr>
              </a:lvl5pPr>
              <a:lvl6pPr marL="25146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6pPr>
              <a:lvl7pPr marL="29718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7pPr>
              <a:lvl8pPr marL="34290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8pPr>
              <a:lvl9pPr marL="3886200" indent="-228600" eaLnBrk="0" fontAlgn="base" hangingPunct="0">
                <a:lnSpc>
                  <a:spcPct val="110000"/>
                </a:lnSpc>
                <a:spcBef>
                  <a:spcPts val="200"/>
                </a:spcBef>
                <a:spcAft>
                  <a:spcPts val="200"/>
                </a:spcAft>
                <a:buFont typeface="Arial" pitchFamily="34" charset="0"/>
                <a:buChar char="•"/>
                <a:defRPr sz="300">
                  <a:solidFill>
                    <a:schemeClr val="tx1"/>
                  </a:solidFill>
                  <a:latin typeface="Arial" pitchFamily="34" charset="0"/>
                </a:defRPr>
              </a:lvl9pPr>
            </a:lstStyle>
            <a:p>
              <a:pPr eaLnBrk="1" hangingPunct="1">
                <a:lnSpc>
                  <a:spcPct val="100000"/>
                </a:lnSpc>
                <a:spcBef>
                  <a:spcPct val="0"/>
                </a:spcBef>
                <a:spcAft>
                  <a:spcPct val="0"/>
                </a:spcAft>
                <a:buClrTx/>
                <a:buSzTx/>
                <a:buFontTx/>
                <a:buNone/>
              </a:pPr>
              <a:r>
                <a:rPr lang="en-US" altLang="fr-FR" sz="1800" dirty="0">
                  <a:solidFill>
                    <a:srgbClr val="00264D"/>
                  </a:solidFill>
                  <a:latin typeface="Calibri" pitchFamily="34" charset="0"/>
                </a:rPr>
                <a:t>Status</a:t>
              </a:r>
              <a:endParaRPr lang="en-GB" altLang="fr-FR" sz="1800" dirty="0">
                <a:solidFill>
                  <a:srgbClr val="00264D"/>
                </a:solidFill>
                <a:latin typeface="Calibri" pitchFamily="34" charset="0"/>
              </a:endParaRPr>
            </a:p>
          </p:txBody>
        </p:sp>
        <p:cxnSp>
          <p:nvCxnSpPr>
            <p:cNvPr id="39" name="Connecteur droit 12"/>
            <p:cNvCxnSpPr/>
            <p:nvPr/>
          </p:nvCxnSpPr>
          <p:spPr>
            <a:xfrm>
              <a:off x="501650" y="1412875"/>
              <a:ext cx="59515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7656421"/>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s-CL" sz="2000" dirty="0">
                <a:cs typeface="Arial"/>
              </a:rPr>
              <a:t>Trabajos adicionales solicitados por el Concedente</a:t>
            </a:r>
            <a:endParaRPr lang="fr-FR" sz="2000" dirty="0">
              <a:cs typeface="Arial"/>
            </a:endParaRPr>
          </a:p>
        </p:txBody>
      </p:sp>
      <p:pic>
        <p:nvPicPr>
          <p:cNvPr id="6" name="Picture 2"/>
          <p:cNvPicPr>
            <a:picLocks noChangeAspect="1" noChangeArrowheads="1"/>
          </p:cNvPicPr>
          <p:nvPr/>
        </p:nvPicPr>
        <p:blipFill>
          <a:blip r:embed="rId3" cstate="print"/>
          <a:srcRect/>
          <a:stretch>
            <a:fillRect/>
          </a:stretch>
        </p:blipFill>
        <p:spPr bwMode="auto">
          <a:xfrm>
            <a:off x="632520" y="1268760"/>
            <a:ext cx="8640000" cy="4271461"/>
          </a:xfrm>
          <a:prstGeom prst="rect">
            <a:avLst/>
          </a:prstGeom>
          <a:noFill/>
          <a:ln w="9525">
            <a:noFill/>
            <a:miter lim="800000"/>
            <a:headEnd/>
            <a:tailEnd/>
          </a:ln>
        </p:spPr>
      </p:pic>
      <p:sp>
        <p:nvSpPr>
          <p:cNvPr id="8" name="20 Forma libre"/>
          <p:cNvSpPr/>
          <p:nvPr/>
        </p:nvSpPr>
        <p:spPr>
          <a:xfrm>
            <a:off x="2164441" y="2183911"/>
            <a:ext cx="213173" cy="325369"/>
          </a:xfrm>
          <a:custGeom>
            <a:avLst/>
            <a:gdLst>
              <a:gd name="connsiteX0" fmla="*/ 5610 w 213173"/>
              <a:gd name="connsiteY0" fmla="*/ 0 h 325369"/>
              <a:gd name="connsiteX1" fmla="*/ 117807 w 213173"/>
              <a:gd name="connsiteY1" fmla="*/ 0 h 325369"/>
              <a:gd name="connsiteX2" fmla="*/ 117807 w 213173"/>
              <a:gd name="connsiteY2" fmla="*/ 274881 h 325369"/>
              <a:gd name="connsiteX3" fmla="*/ 207564 w 213173"/>
              <a:gd name="connsiteY3" fmla="*/ 302930 h 325369"/>
              <a:gd name="connsiteX4" fmla="*/ 213173 w 213173"/>
              <a:gd name="connsiteY4" fmla="*/ 319759 h 325369"/>
              <a:gd name="connsiteX5" fmla="*/ 33659 w 213173"/>
              <a:gd name="connsiteY5" fmla="*/ 325369 h 325369"/>
              <a:gd name="connsiteX6" fmla="*/ 33659 w 213173"/>
              <a:gd name="connsiteY6" fmla="*/ 258051 h 325369"/>
              <a:gd name="connsiteX7" fmla="*/ 0 w 213173"/>
              <a:gd name="connsiteY7" fmla="*/ 252442 h 325369"/>
              <a:gd name="connsiteX8" fmla="*/ 5610 w 213173"/>
              <a:gd name="connsiteY8" fmla="*/ 0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173" h="325369">
                <a:moveTo>
                  <a:pt x="5610" y="0"/>
                </a:moveTo>
                <a:lnTo>
                  <a:pt x="117807" y="0"/>
                </a:lnTo>
                <a:lnTo>
                  <a:pt x="117807" y="274881"/>
                </a:lnTo>
                <a:lnTo>
                  <a:pt x="207564" y="302930"/>
                </a:lnTo>
                <a:lnTo>
                  <a:pt x="213173" y="319759"/>
                </a:lnTo>
                <a:lnTo>
                  <a:pt x="33659" y="325369"/>
                </a:lnTo>
                <a:lnTo>
                  <a:pt x="33659" y="258051"/>
                </a:lnTo>
                <a:lnTo>
                  <a:pt x="0" y="252442"/>
                </a:lnTo>
                <a:lnTo>
                  <a:pt x="5610" y="0"/>
                </a:ln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9" name="21 Forma libre"/>
          <p:cNvSpPr/>
          <p:nvPr/>
        </p:nvSpPr>
        <p:spPr>
          <a:xfrm>
            <a:off x="2820790" y="2189521"/>
            <a:ext cx="319759" cy="319759"/>
          </a:xfrm>
          <a:custGeom>
            <a:avLst/>
            <a:gdLst>
              <a:gd name="connsiteX0" fmla="*/ 123416 w 319759"/>
              <a:gd name="connsiteY0" fmla="*/ 0 h 319759"/>
              <a:gd name="connsiteX1" fmla="*/ 224393 w 319759"/>
              <a:gd name="connsiteY1" fmla="*/ 0 h 319759"/>
              <a:gd name="connsiteX2" fmla="*/ 224393 w 319759"/>
              <a:gd name="connsiteY2" fmla="*/ 252441 h 319759"/>
              <a:gd name="connsiteX3" fmla="*/ 246832 w 319759"/>
              <a:gd name="connsiteY3" fmla="*/ 291710 h 319759"/>
              <a:gd name="connsiteX4" fmla="*/ 319759 w 319759"/>
              <a:gd name="connsiteY4" fmla="*/ 291710 h 319759"/>
              <a:gd name="connsiteX5" fmla="*/ 319759 w 319759"/>
              <a:gd name="connsiteY5" fmla="*/ 319759 h 319759"/>
              <a:gd name="connsiteX6" fmla="*/ 0 w 319759"/>
              <a:gd name="connsiteY6" fmla="*/ 314149 h 319759"/>
              <a:gd name="connsiteX7" fmla="*/ 0 w 319759"/>
              <a:gd name="connsiteY7" fmla="*/ 302930 h 319759"/>
              <a:gd name="connsiteX8" fmla="*/ 78537 w 319759"/>
              <a:gd name="connsiteY8" fmla="*/ 291710 h 319759"/>
              <a:gd name="connsiteX9" fmla="*/ 117806 w 319759"/>
              <a:gd name="connsiteY9" fmla="*/ 258051 h 319759"/>
              <a:gd name="connsiteX10" fmla="*/ 123416 w 319759"/>
              <a:gd name="connsiteY10" fmla="*/ 0 h 31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759" h="319759">
                <a:moveTo>
                  <a:pt x="123416" y="0"/>
                </a:moveTo>
                <a:lnTo>
                  <a:pt x="224393" y="0"/>
                </a:lnTo>
                <a:lnTo>
                  <a:pt x="224393" y="252441"/>
                </a:lnTo>
                <a:lnTo>
                  <a:pt x="246832" y="291710"/>
                </a:lnTo>
                <a:lnTo>
                  <a:pt x="319759" y="291710"/>
                </a:lnTo>
                <a:lnTo>
                  <a:pt x="319759" y="319759"/>
                </a:lnTo>
                <a:lnTo>
                  <a:pt x="0" y="314149"/>
                </a:lnTo>
                <a:lnTo>
                  <a:pt x="0" y="302930"/>
                </a:lnTo>
                <a:lnTo>
                  <a:pt x="78537" y="291710"/>
                </a:lnTo>
                <a:lnTo>
                  <a:pt x="117806" y="258051"/>
                </a:lnTo>
                <a:lnTo>
                  <a:pt x="123416" y="0"/>
                </a:ln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10" name="22 Forma libre"/>
          <p:cNvSpPr/>
          <p:nvPr/>
        </p:nvSpPr>
        <p:spPr>
          <a:xfrm>
            <a:off x="4430807" y="2122203"/>
            <a:ext cx="157075" cy="269271"/>
          </a:xfrm>
          <a:custGeom>
            <a:avLst/>
            <a:gdLst>
              <a:gd name="connsiteX0" fmla="*/ 140246 w 157075"/>
              <a:gd name="connsiteY0" fmla="*/ 0 h 269271"/>
              <a:gd name="connsiteX1" fmla="*/ 106587 w 157075"/>
              <a:gd name="connsiteY1" fmla="*/ 61708 h 269271"/>
              <a:gd name="connsiteX2" fmla="*/ 95367 w 157075"/>
              <a:gd name="connsiteY2" fmla="*/ 157075 h 269271"/>
              <a:gd name="connsiteX3" fmla="*/ 117806 w 157075"/>
              <a:gd name="connsiteY3" fmla="*/ 224393 h 269271"/>
              <a:gd name="connsiteX4" fmla="*/ 157075 w 157075"/>
              <a:gd name="connsiteY4" fmla="*/ 258051 h 269271"/>
              <a:gd name="connsiteX5" fmla="*/ 151465 w 157075"/>
              <a:gd name="connsiteY5" fmla="*/ 263661 h 269271"/>
              <a:gd name="connsiteX6" fmla="*/ 0 w 157075"/>
              <a:gd name="connsiteY6" fmla="*/ 269271 h 269271"/>
              <a:gd name="connsiteX7" fmla="*/ 33659 w 157075"/>
              <a:gd name="connsiteY7" fmla="*/ 213173 h 269271"/>
              <a:gd name="connsiteX8" fmla="*/ 39269 w 157075"/>
              <a:gd name="connsiteY8" fmla="*/ 0 h 269271"/>
              <a:gd name="connsiteX9" fmla="*/ 140246 w 157075"/>
              <a:gd name="connsiteY9" fmla="*/ 0 h 26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75" h="269271">
                <a:moveTo>
                  <a:pt x="140246" y="0"/>
                </a:moveTo>
                <a:lnTo>
                  <a:pt x="106587" y="61708"/>
                </a:lnTo>
                <a:lnTo>
                  <a:pt x="95367" y="157075"/>
                </a:lnTo>
                <a:lnTo>
                  <a:pt x="117806" y="224393"/>
                </a:lnTo>
                <a:lnTo>
                  <a:pt x="157075" y="258051"/>
                </a:lnTo>
                <a:lnTo>
                  <a:pt x="151465" y="263661"/>
                </a:lnTo>
                <a:lnTo>
                  <a:pt x="0" y="269271"/>
                </a:lnTo>
                <a:lnTo>
                  <a:pt x="33659" y="213173"/>
                </a:lnTo>
                <a:lnTo>
                  <a:pt x="39269" y="0"/>
                </a:lnTo>
                <a:lnTo>
                  <a:pt x="140246" y="0"/>
                </a:ln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11" name="24 Forma libre"/>
          <p:cNvSpPr/>
          <p:nvPr/>
        </p:nvSpPr>
        <p:spPr>
          <a:xfrm>
            <a:off x="6965596" y="2116289"/>
            <a:ext cx="510493" cy="370249"/>
          </a:xfrm>
          <a:custGeom>
            <a:avLst/>
            <a:gdLst>
              <a:gd name="connsiteX0" fmla="*/ 0 w 499273"/>
              <a:gd name="connsiteY0" fmla="*/ 0 h 364638"/>
              <a:gd name="connsiteX1" fmla="*/ 499273 w 499273"/>
              <a:gd name="connsiteY1" fmla="*/ 0 h 364638"/>
              <a:gd name="connsiteX2" fmla="*/ 488054 w 499273"/>
              <a:gd name="connsiteY2" fmla="*/ 16830 h 364638"/>
              <a:gd name="connsiteX3" fmla="*/ 330979 w 499273"/>
              <a:gd name="connsiteY3" fmla="*/ 44879 h 364638"/>
              <a:gd name="connsiteX4" fmla="*/ 286100 w 499273"/>
              <a:gd name="connsiteY4" fmla="*/ 78538 h 364638"/>
              <a:gd name="connsiteX5" fmla="*/ 280491 w 499273"/>
              <a:gd name="connsiteY5" fmla="*/ 364638 h 364638"/>
              <a:gd name="connsiteX6" fmla="*/ 224392 w 499273"/>
              <a:gd name="connsiteY6" fmla="*/ 364638 h 364638"/>
              <a:gd name="connsiteX7" fmla="*/ 213173 w 499273"/>
              <a:gd name="connsiteY7" fmla="*/ 72928 h 364638"/>
              <a:gd name="connsiteX8" fmla="*/ 157075 w 499273"/>
              <a:gd name="connsiteY8" fmla="*/ 22439 h 364638"/>
              <a:gd name="connsiteX9" fmla="*/ 0 w 499273"/>
              <a:gd name="connsiteY9" fmla="*/ 0 h 364638"/>
              <a:gd name="connsiteX0" fmla="*/ 0 w 499273"/>
              <a:gd name="connsiteY0" fmla="*/ 16829 h 364638"/>
              <a:gd name="connsiteX1" fmla="*/ 499273 w 499273"/>
              <a:gd name="connsiteY1" fmla="*/ 0 h 364638"/>
              <a:gd name="connsiteX2" fmla="*/ 488054 w 499273"/>
              <a:gd name="connsiteY2" fmla="*/ 16830 h 364638"/>
              <a:gd name="connsiteX3" fmla="*/ 330979 w 499273"/>
              <a:gd name="connsiteY3" fmla="*/ 44879 h 364638"/>
              <a:gd name="connsiteX4" fmla="*/ 286100 w 499273"/>
              <a:gd name="connsiteY4" fmla="*/ 78538 h 364638"/>
              <a:gd name="connsiteX5" fmla="*/ 280491 w 499273"/>
              <a:gd name="connsiteY5" fmla="*/ 364638 h 364638"/>
              <a:gd name="connsiteX6" fmla="*/ 224392 w 499273"/>
              <a:gd name="connsiteY6" fmla="*/ 364638 h 364638"/>
              <a:gd name="connsiteX7" fmla="*/ 213173 w 499273"/>
              <a:gd name="connsiteY7" fmla="*/ 72928 h 364638"/>
              <a:gd name="connsiteX8" fmla="*/ 157075 w 499273"/>
              <a:gd name="connsiteY8" fmla="*/ 22439 h 364638"/>
              <a:gd name="connsiteX9" fmla="*/ 0 w 499273"/>
              <a:gd name="connsiteY9" fmla="*/ 16829 h 364638"/>
              <a:gd name="connsiteX0" fmla="*/ 0 w 510493"/>
              <a:gd name="connsiteY0" fmla="*/ 0 h 370249"/>
              <a:gd name="connsiteX1" fmla="*/ 510493 w 510493"/>
              <a:gd name="connsiteY1" fmla="*/ 5611 h 370249"/>
              <a:gd name="connsiteX2" fmla="*/ 499274 w 510493"/>
              <a:gd name="connsiteY2" fmla="*/ 22441 h 370249"/>
              <a:gd name="connsiteX3" fmla="*/ 342199 w 510493"/>
              <a:gd name="connsiteY3" fmla="*/ 50490 h 370249"/>
              <a:gd name="connsiteX4" fmla="*/ 297320 w 510493"/>
              <a:gd name="connsiteY4" fmla="*/ 84149 h 370249"/>
              <a:gd name="connsiteX5" fmla="*/ 291711 w 510493"/>
              <a:gd name="connsiteY5" fmla="*/ 370249 h 370249"/>
              <a:gd name="connsiteX6" fmla="*/ 235612 w 510493"/>
              <a:gd name="connsiteY6" fmla="*/ 370249 h 370249"/>
              <a:gd name="connsiteX7" fmla="*/ 224393 w 510493"/>
              <a:gd name="connsiteY7" fmla="*/ 78539 h 370249"/>
              <a:gd name="connsiteX8" fmla="*/ 168295 w 510493"/>
              <a:gd name="connsiteY8" fmla="*/ 28050 h 370249"/>
              <a:gd name="connsiteX9" fmla="*/ 0 w 510493"/>
              <a:gd name="connsiteY9" fmla="*/ 0 h 370249"/>
              <a:gd name="connsiteX0" fmla="*/ 0 w 510493"/>
              <a:gd name="connsiteY0" fmla="*/ 0 h 370249"/>
              <a:gd name="connsiteX1" fmla="*/ 510493 w 510493"/>
              <a:gd name="connsiteY1" fmla="*/ 5611 h 370249"/>
              <a:gd name="connsiteX2" fmla="*/ 499274 w 510493"/>
              <a:gd name="connsiteY2" fmla="*/ 22441 h 370249"/>
              <a:gd name="connsiteX3" fmla="*/ 342199 w 510493"/>
              <a:gd name="connsiteY3" fmla="*/ 50490 h 370249"/>
              <a:gd name="connsiteX4" fmla="*/ 297320 w 510493"/>
              <a:gd name="connsiteY4" fmla="*/ 84149 h 370249"/>
              <a:gd name="connsiteX5" fmla="*/ 291711 w 510493"/>
              <a:gd name="connsiteY5" fmla="*/ 370249 h 370249"/>
              <a:gd name="connsiteX6" fmla="*/ 235612 w 510493"/>
              <a:gd name="connsiteY6" fmla="*/ 370249 h 370249"/>
              <a:gd name="connsiteX7" fmla="*/ 224393 w 510493"/>
              <a:gd name="connsiteY7" fmla="*/ 78539 h 370249"/>
              <a:gd name="connsiteX8" fmla="*/ 168295 w 510493"/>
              <a:gd name="connsiteY8" fmla="*/ 28050 h 370249"/>
              <a:gd name="connsiteX9" fmla="*/ 0 w 510493"/>
              <a:gd name="connsiteY9" fmla="*/ 0 h 37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493" h="370249">
                <a:moveTo>
                  <a:pt x="0" y="0"/>
                </a:moveTo>
                <a:lnTo>
                  <a:pt x="510493" y="5611"/>
                </a:lnTo>
                <a:lnTo>
                  <a:pt x="499274" y="22441"/>
                </a:lnTo>
                <a:lnTo>
                  <a:pt x="342199" y="50490"/>
                </a:lnTo>
                <a:lnTo>
                  <a:pt x="297320" y="84149"/>
                </a:lnTo>
                <a:lnTo>
                  <a:pt x="291711" y="370249"/>
                </a:lnTo>
                <a:lnTo>
                  <a:pt x="235612" y="370249"/>
                </a:lnTo>
                <a:lnTo>
                  <a:pt x="224393" y="78539"/>
                </a:lnTo>
                <a:lnTo>
                  <a:pt x="168295" y="28050"/>
                </a:lnTo>
                <a:cubicBezTo>
                  <a:pt x="112197" y="18700"/>
                  <a:pt x="28049" y="20570"/>
                  <a:pt x="0" y="0"/>
                </a:cubicBez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12" name="Forme libre 11"/>
          <p:cNvSpPr/>
          <p:nvPr/>
        </p:nvSpPr>
        <p:spPr>
          <a:xfrm>
            <a:off x="6314595" y="4653853"/>
            <a:ext cx="781050" cy="319087"/>
          </a:xfrm>
          <a:custGeom>
            <a:avLst/>
            <a:gdLst>
              <a:gd name="connsiteX0" fmla="*/ 609600 w 781050"/>
              <a:gd name="connsiteY0" fmla="*/ 0 h 323850"/>
              <a:gd name="connsiteX1" fmla="*/ 581025 w 781050"/>
              <a:gd name="connsiteY1" fmla="*/ 57150 h 323850"/>
              <a:gd name="connsiteX2" fmla="*/ 203200 w 781050"/>
              <a:gd name="connsiteY2" fmla="*/ 257175 h 323850"/>
              <a:gd name="connsiteX3" fmla="*/ 0 w 781050"/>
              <a:gd name="connsiteY3" fmla="*/ 311150 h 323850"/>
              <a:gd name="connsiteX4" fmla="*/ 273050 w 781050"/>
              <a:gd name="connsiteY4" fmla="*/ 323850 h 323850"/>
              <a:gd name="connsiteX5" fmla="*/ 273050 w 781050"/>
              <a:gd name="connsiteY5" fmla="*/ 307975 h 323850"/>
              <a:gd name="connsiteX6" fmla="*/ 781050 w 781050"/>
              <a:gd name="connsiteY6" fmla="*/ 6350 h 323850"/>
              <a:gd name="connsiteX7" fmla="*/ 609600 w 781050"/>
              <a:gd name="connsiteY7" fmla="*/ 0 h 323850"/>
              <a:gd name="connsiteX0" fmla="*/ 573882 w 781050"/>
              <a:gd name="connsiteY0" fmla="*/ 0 h 319087"/>
              <a:gd name="connsiteX1" fmla="*/ 581025 w 781050"/>
              <a:gd name="connsiteY1" fmla="*/ 52387 h 319087"/>
              <a:gd name="connsiteX2" fmla="*/ 203200 w 781050"/>
              <a:gd name="connsiteY2" fmla="*/ 252412 h 319087"/>
              <a:gd name="connsiteX3" fmla="*/ 0 w 781050"/>
              <a:gd name="connsiteY3" fmla="*/ 306387 h 319087"/>
              <a:gd name="connsiteX4" fmla="*/ 273050 w 781050"/>
              <a:gd name="connsiteY4" fmla="*/ 319087 h 319087"/>
              <a:gd name="connsiteX5" fmla="*/ 273050 w 781050"/>
              <a:gd name="connsiteY5" fmla="*/ 303212 h 319087"/>
              <a:gd name="connsiteX6" fmla="*/ 781050 w 781050"/>
              <a:gd name="connsiteY6" fmla="*/ 1587 h 319087"/>
              <a:gd name="connsiteX7" fmla="*/ 573882 w 781050"/>
              <a:gd name="connsiteY7" fmla="*/ 0 h 319087"/>
              <a:gd name="connsiteX0" fmla="*/ 573882 w 781050"/>
              <a:gd name="connsiteY0" fmla="*/ 0 h 319087"/>
              <a:gd name="connsiteX1" fmla="*/ 581025 w 781050"/>
              <a:gd name="connsiteY1" fmla="*/ 52387 h 319087"/>
              <a:gd name="connsiteX2" fmla="*/ 203200 w 781050"/>
              <a:gd name="connsiteY2" fmla="*/ 252412 h 319087"/>
              <a:gd name="connsiteX3" fmla="*/ 0 w 781050"/>
              <a:gd name="connsiteY3" fmla="*/ 306387 h 319087"/>
              <a:gd name="connsiteX4" fmla="*/ 273050 w 781050"/>
              <a:gd name="connsiteY4" fmla="*/ 319087 h 319087"/>
              <a:gd name="connsiteX5" fmla="*/ 273050 w 781050"/>
              <a:gd name="connsiteY5" fmla="*/ 303212 h 319087"/>
              <a:gd name="connsiteX6" fmla="*/ 781050 w 781050"/>
              <a:gd name="connsiteY6" fmla="*/ 1587 h 319087"/>
              <a:gd name="connsiteX7" fmla="*/ 573882 w 781050"/>
              <a:gd name="connsiteY7" fmla="*/ 0 h 319087"/>
              <a:gd name="connsiteX0" fmla="*/ 573882 w 781050"/>
              <a:gd name="connsiteY0" fmla="*/ 0 h 319087"/>
              <a:gd name="connsiteX1" fmla="*/ 581025 w 781050"/>
              <a:gd name="connsiteY1" fmla="*/ 52387 h 319087"/>
              <a:gd name="connsiteX2" fmla="*/ 203200 w 781050"/>
              <a:gd name="connsiteY2" fmla="*/ 252412 h 319087"/>
              <a:gd name="connsiteX3" fmla="*/ 0 w 781050"/>
              <a:gd name="connsiteY3" fmla="*/ 315912 h 319087"/>
              <a:gd name="connsiteX4" fmla="*/ 273050 w 781050"/>
              <a:gd name="connsiteY4" fmla="*/ 319087 h 319087"/>
              <a:gd name="connsiteX5" fmla="*/ 273050 w 781050"/>
              <a:gd name="connsiteY5" fmla="*/ 303212 h 319087"/>
              <a:gd name="connsiteX6" fmla="*/ 781050 w 781050"/>
              <a:gd name="connsiteY6" fmla="*/ 1587 h 319087"/>
              <a:gd name="connsiteX7" fmla="*/ 573882 w 781050"/>
              <a:gd name="connsiteY7" fmla="*/ 0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050" h="319087">
                <a:moveTo>
                  <a:pt x="573882" y="0"/>
                </a:moveTo>
                <a:cubicBezTo>
                  <a:pt x="581026" y="17462"/>
                  <a:pt x="578644" y="34925"/>
                  <a:pt x="581025" y="52387"/>
                </a:cubicBezTo>
                <a:lnTo>
                  <a:pt x="203200" y="252412"/>
                </a:lnTo>
                <a:lnTo>
                  <a:pt x="0" y="315912"/>
                </a:lnTo>
                <a:lnTo>
                  <a:pt x="273050" y="319087"/>
                </a:lnTo>
                <a:lnTo>
                  <a:pt x="273050" y="303212"/>
                </a:lnTo>
                <a:lnTo>
                  <a:pt x="781050" y="1587"/>
                </a:lnTo>
                <a:lnTo>
                  <a:pt x="573882" y="0"/>
                </a:lnTo>
                <a:close/>
              </a:path>
            </a:pathLst>
          </a:custGeom>
          <a:pattFill prst="ltDnDiag">
            <a:fgClr>
              <a:schemeClr val="accent1"/>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ectangle 12"/>
          <p:cNvSpPr/>
          <p:nvPr/>
        </p:nvSpPr>
        <p:spPr>
          <a:xfrm>
            <a:off x="5009670" y="4363340"/>
            <a:ext cx="2190750" cy="53975"/>
          </a:xfrm>
          <a:prstGeom prst="rect">
            <a:avLst/>
          </a:pr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4" name="Forme libre 13"/>
          <p:cNvSpPr/>
          <p:nvPr/>
        </p:nvSpPr>
        <p:spPr>
          <a:xfrm>
            <a:off x="6474139" y="4416521"/>
            <a:ext cx="152400" cy="142876"/>
          </a:xfrm>
          <a:custGeom>
            <a:avLst/>
            <a:gdLst>
              <a:gd name="connsiteX0" fmla="*/ 0 w 154781"/>
              <a:gd name="connsiteY0" fmla="*/ 0 h 145257"/>
              <a:gd name="connsiteX1" fmla="*/ 47625 w 154781"/>
              <a:gd name="connsiteY1" fmla="*/ 28575 h 145257"/>
              <a:gd name="connsiteX2" fmla="*/ 54769 w 154781"/>
              <a:gd name="connsiteY2" fmla="*/ 61913 h 145257"/>
              <a:gd name="connsiteX3" fmla="*/ 52387 w 154781"/>
              <a:gd name="connsiteY3" fmla="*/ 128588 h 145257"/>
              <a:gd name="connsiteX4" fmla="*/ 28575 w 154781"/>
              <a:gd name="connsiteY4" fmla="*/ 145257 h 145257"/>
              <a:gd name="connsiteX5" fmla="*/ 135731 w 154781"/>
              <a:gd name="connsiteY5" fmla="*/ 140494 h 145257"/>
              <a:gd name="connsiteX6" fmla="*/ 128587 w 154781"/>
              <a:gd name="connsiteY6" fmla="*/ 128588 h 145257"/>
              <a:gd name="connsiteX7" fmla="*/ 109537 w 154781"/>
              <a:gd name="connsiteY7" fmla="*/ 100013 h 145257"/>
              <a:gd name="connsiteX8" fmla="*/ 116681 w 154781"/>
              <a:gd name="connsiteY8" fmla="*/ 47625 h 145257"/>
              <a:gd name="connsiteX9" fmla="*/ 142875 w 154781"/>
              <a:gd name="connsiteY9" fmla="*/ 14288 h 145257"/>
              <a:gd name="connsiteX10" fmla="*/ 154781 w 154781"/>
              <a:gd name="connsiteY10" fmla="*/ 4763 h 145257"/>
              <a:gd name="connsiteX11" fmla="*/ 0 w 154781"/>
              <a:gd name="connsiteY11" fmla="*/ 0 h 145257"/>
              <a:gd name="connsiteX0" fmla="*/ 0 w 154781"/>
              <a:gd name="connsiteY0" fmla="*/ 0 h 145257"/>
              <a:gd name="connsiteX1" fmla="*/ 47625 w 154781"/>
              <a:gd name="connsiteY1" fmla="*/ 28575 h 145257"/>
              <a:gd name="connsiteX2" fmla="*/ 54769 w 154781"/>
              <a:gd name="connsiteY2" fmla="*/ 61913 h 145257"/>
              <a:gd name="connsiteX3" fmla="*/ 57150 w 154781"/>
              <a:gd name="connsiteY3" fmla="*/ 104775 h 145257"/>
              <a:gd name="connsiteX4" fmla="*/ 28575 w 154781"/>
              <a:gd name="connsiteY4" fmla="*/ 145257 h 145257"/>
              <a:gd name="connsiteX5" fmla="*/ 135731 w 154781"/>
              <a:gd name="connsiteY5" fmla="*/ 140494 h 145257"/>
              <a:gd name="connsiteX6" fmla="*/ 128587 w 154781"/>
              <a:gd name="connsiteY6" fmla="*/ 128588 h 145257"/>
              <a:gd name="connsiteX7" fmla="*/ 109537 w 154781"/>
              <a:gd name="connsiteY7" fmla="*/ 100013 h 145257"/>
              <a:gd name="connsiteX8" fmla="*/ 116681 w 154781"/>
              <a:gd name="connsiteY8" fmla="*/ 47625 h 145257"/>
              <a:gd name="connsiteX9" fmla="*/ 142875 w 154781"/>
              <a:gd name="connsiteY9" fmla="*/ 14288 h 145257"/>
              <a:gd name="connsiteX10" fmla="*/ 154781 w 154781"/>
              <a:gd name="connsiteY10" fmla="*/ 4763 h 145257"/>
              <a:gd name="connsiteX11" fmla="*/ 0 w 154781"/>
              <a:gd name="connsiteY11" fmla="*/ 0 h 145257"/>
              <a:gd name="connsiteX0" fmla="*/ 0 w 154781"/>
              <a:gd name="connsiteY0" fmla="*/ 0 h 140494"/>
              <a:gd name="connsiteX1" fmla="*/ 47625 w 154781"/>
              <a:gd name="connsiteY1" fmla="*/ 28575 h 140494"/>
              <a:gd name="connsiteX2" fmla="*/ 54769 w 154781"/>
              <a:gd name="connsiteY2" fmla="*/ 61913 h 140494"/>
              <a:gd name="connsiteX3" fmla="*/ 57150 w 154781"/>
              <a:gd name="connsiteY3" fmla="*/ 104775 h 140494"/>
              <a:gd name="connsiteX4" fmla="*/ 33338 w 154781"/>
              <a:gd name="connsiteY4" fmla="*/ 138113 h 140494"/>
              <a:gd name="connsiteX5" fmla="*/ 135731 w 154781"/>
              <a:gd name="connsiteY5" fmla="*/ 140494 h 140494"/>
              <a:gd name="connsiteX6" fmla="*/ 128587 w 154781"/>
              <a:gd name="connsiteY6" fmla="*/ 128588 h 140494"/>
              <a:gd name="connsiteX7" fmla="*/ 109537 w 154781"/>
              <a:gd name="connsiteY7" fmla="*/ 100013 h 140494"/>
              <a:gd name="connsiteX8" fmla="*/ 116681 w 154781"/>
              <a:gd name="connsiteY8" fmla="*/ 47625 h 140494"/>
              <a:gd name="connsiteX9" fmla="*/ 142875 w 154781"/>
              <a:gd name="connsiteY9" fmla="*/ 14288 h 140494"/>
              <a:gd name="connsiteX10" fmla="*/ 154781 w 154781"/>
              <a:gd name="connsiteY10" fmla="*/ 4763 h 140494"/>
              <a:gd name="connsiteX11" fmla="*/ 0 w 154781"/>
              <a:gd name="connsiteY11" fmla="*/ 0 h 140494"/>
              <a:gd name="connsiteX0" fmla="*/ 0 w 154781"/>
              <a:gd name="connsiteY0" fmla="*/ 0 h 140494"/>
              <a:gd name="connsiteX1" fmla="*/ 47625 w 154781"/>
              <a:gd name="connsiteY1" fmla="*/ 28575 h 140494"/>
              <a:gd name="connsiteX2" fmla="*/ 54769 w 154781"/>
              <a:gd name="connsiteY2" fmla="*/ 61913 h 140494"/>
              <a:gd name="connsiteX3" fmla="*/ 57150 w 154781"/>
              <a:gd name="connsiteY3" fmla="*/ 104775 h 140494"/>
              <a:gd name="connsiteX4" fmla="*/ 33338 w 154781"/>
              <a:gd name="connsiteY4" fmla="*/ 138113 h 140494"/>
              <a:gd name="connsiteX5" fmla="*/ 135731 w 154781"/>
              <a:gd name="connsiteY5" fmla="*/ 140494 h 140494"/>
              <a:gd name="connsiteX6" fmla="*/ 128587 w 154781"/>
              <a:gd name="connsiteY6" fmla="*/ 121444 h 140494"/>
              <a:gd name="connsiteX7" fmla="*/ 109537 w 154781"/>
              <a:gd name="connsiteY7" fmla="*/ 100013 h 140494"/>
              <a:gd name="connsiteX8" fmla="*/ 116681 w 154781"/>
              <a:gd name="connsiteY8" fmla="*/ 47625 h 140494"/>
              <a:gd name="connsiteX9" fmla="*/ 142875 w 154781"/>
              <a:gd name="connsiteY9" fmla="*/ 14288 h 140494"/>
              <a:gd name="connsiteX10" fmla="*/ 154781 w 154781"/>
              <a:gd name="connsiteY10" fmla="*/ 4763 h 140494"/>
              <a:gd name="connsiteX11" fmla="*/ 0 w 154781"/>
              <a:gd name="connsiteY11" fmla="*/ 0 h 140494"/>
              <a:gd name="connsiteX0" fmla="*/ 0 w 154781"/>
              <a:gd name="connsiteY0" fmla="*/ 0 h 140494"/>
              <a:gd name="connsiteX1" fmla="*/ 47625 w 154781"/>
              <a:gd name="connsiteY1" fmla="*/ 28575 h 140494"/>
              <a:gd name="connsiteX2" fmla="*/ 54769 w 154781"/>
              <a:gd name="connsiteY2" fmla="*/ 61913 h 140494"/>
              <a:gd name="connsiteX3" fmla="*/ 57150 w 154781"/>
              <a:gd name="connsiteY3" fmla="*/ 104775 h 140494"/>
              <a:gd name="connsiteX4" fmla="*/ 33338 w 154781"/>
              <a:gd name="connsiteY4" fmla="*/ 138113 h 140494"/>
              <a:gd name="connsiteX5" fmla="*/ 135731 w 154781"/>
              <a:gd name="connsiteY5" fmla="*/ 140494 h 140494"/>
              <a:gd name="connsiteX6" fmla="*/ 128587 w 154781"/>
              <a:gd name="connsiteY6" fmla="*/ 121444 h 140494"/>
              <a:gd name="connsiteX7" fmla="*/ 109537 w 154781"/>
              <a:gd name="connsiteY7" fmla="*/ 85725 h 140494"/>
              <a:gd name="connsiteX8" fmla="*/ 116681 w 154781"/>
              <a:gd name="connsiteY8" fmla="*/ 47625 h 140494"/>
              <a:gd name="connsiteX9" fmla="*/ 142875 w 154781"/>
              <a:gd name="connsiteY9" fmla="*/ 14288 h 140494"/>
              <a:gd name="connsiteX10" fmla="*/ 154781 w 154781"/>
              <a:gd name="connsiteY10" fmla="*/ 4763 h 140494"/>
              <a:gd name="connsiteX11" fmla="*/ 0 w 154781"/>
              <a:gd name="connsiteY11" fmla="*/ 0 h 140494"/>
              <a:gd name="connsiteX0" fmla="*/ 0 w 154781"/>
              <a:gd name="connsiteY0" fmla="*/ 0 h 142876"/>
              <a:gd name="connsiteX1" fmla="*/ 47625 w 154781"/>
              <a:gd name="connsiteY1" fmla="*/ 28575 h 142876"/>
              <a:gd name="connsiteX2" fmla="*/ 54769 w 154781"/>
              <a:gd name="connsiteY2" fmla="*/ 61913 h 142876"/>
              <a:gd name="connsiteX3" fmla="*/ 57150 w 154781"/>
              <a:gd name="connsiteY3" fmla="*/ 104775 h 142876"/>
              <a:gd name="connsiteX4" fmla="*/ 35720 w 154781"/>
              <a:gd name="connsiteY4" fmla="*/ 142876 h 142876"/>
              <a:gd name="connsiteX5" fmla="*/ 135731 w 154781"/>
              <a:gd name="connsiteY5" fmla="*/ 140494 h 142876"/>
              <a:gd name="connsiteX6" fmla="*/ 128587 w 154781"/>
              <a:gd name="connsiteY6" fmla="*/ 121444 h 142876"/>
              <a:gd name="connsiteX7" fmla="*/ 109537 w 154781"/>
              <a:gd name="connsiteY7" fmla="*/ 85725 h 142876"/>
              <a:gd name="connsiteX8" fmla="*/ 116681 w 154781"/>
              <a:gd name="connsiteY8" fmla="*/ 47625 h 142876"/>
              <a:gd name="connsiteX9" fmla="*/ 142875 w 154781"/>
              <a:gd name="connsiteY9" fmla="*/ 14288 h 142876"/>
              <a:gd name="connsiteX10" fmla="*/ 154781 w 154781"/>
              <a:gd name="connsiteY10" fmla="*/ 4763 h 142876"/>
              <a:gd name="connsiteX11" fmla="*/ 0 w 154781"/>
              <a:gd name="connsiteY11" fmla="*/ 0 h 142876"/>
              <a:gd name="connsiteX0" fmla="*/ 0 w 154781"/>
              <a:gd name="connsiteY0" fmla="*/ 0 h 142876"/>
              <a:gd name="connsiteX1" fmla="*/ 47625 w 154781"/>
              <a:gd name="connsiteY1" fmla="*/ 28575 h 142876"/>
              <a:gd name="connsiteX2" fmla="*/ 54769 w 154781"/>
              <a:gd name="connsiteY2" fmla="*/ 61913 h 142876"/>
              <a:gd name="connsiteX3" fmla="*/ 54769 w 154781"/>
              <a:gd name="connsiteY3" fmla="*/ 107156 h 142876"/>
              <a:gd name="connsiteX4" fmla="*/ 35720 w 154781"/>
              <a:gd name="connsiteY4" fmla="*/ 142876 h 142876"/>
              <a:gd name="connsiteX5" fmla="*/ 135731 w 154781"/>
              <a:gd name="connsiteY5" fmla="*/ 140494 h 142876"/>
              <a:gd name="connsiteX6" fmla="*/ 128587 w 154781"/>
              <a:gd name="connsiteY6" fmla="*/ 121444 h 142876"/>
              <a:gd name="connsiteX7" fmla="*/ 109537 w 154781"/>
              <a:gd name="connsiteY7" fmla="*/ 85725 h 142876"/>
              <a:gd name="connsiteX8" fmla="*/ 116681 w 154781"/>
              <a:gd name="connsiteY8" fmla="*/ 47625 h 142876"/>
              <a:gd name="connsiteX9" fmla="*/ 142875 w 154781"/>
              <a:gd name="connsiteY9" fmla="*/ 14288 h 142876"/>
              <a:gd name="connsiteX10" fmla="*/ 154781 w 154781"/>
              <a:gd name="connsiteY10" fmla="*/ 4763 h 142876"/>
              <a:gd name="connsiteX11" fmla="*/ 0 w 154781"/>
              <a:gd name="connsiteY11" fmla="*/ 0 h 142876"/>
              <a:gd name="connsiteX0" fmla="*/ 0 w 154781"/>
              <a:gd name="connsiteY0" fmla="*/ 0 h 142876"/>
              <a:gd name="connsiteX1" fmla="*/ 47625 w 154781"/>
              <a:gd name="connsiteY1" fmla="*/ 28575 h 142876"/>
              <a:gd name="connsiteX2" fmla="*/ 54769 w 154781"/>
              <a:gd name="connsiteY2" fmla="*/ 61913 h 142876"/>
              <a:gd name="connsiteX3" fmla="*/ 54769 w 154781"/>
              <a:gd name="connsiteY3" fmla="*/ 107156 h 142876"/>
              <a:gd name="connsiteX4" fmla="*/ 35720 w 154781"/>
              <a:gd name="connsiteY4" fmla="*/ 142876 h 142876"/>
              <a:gd name="connsiteX5" fmla="*/ 135731 w 154781"/>
              <a:gd name="connsiteY5" fmla="*/ 140494 h 142876"/>
              <a:gd name="connsiteX6" fmla="*/ 128587 w 154781"/>
              <a:gd name="connsiteY6" fmla="*/ 121444 h 142876"/>
              <a:gd name="connsiteX7" fmla="*/ 109537 w 154781"/>
              <a:gd name="connsiteY7" fmla="*/ 85725 h 142876"/>
              <a:gd name="connsiteX8" fmla="*/ 116681 w 154781"/>
              <a:gd name="connsiteY8" fmla="*/ 47625 h 142876"/>
              <a:gd name="connsiteX9" fmla="*/ 142875 w 154781"/>
              <a:gd name="connsiteY9" fmla="*/ 14288 h 142876"/>
              <a:gd name="connsiteX10" fmla="*/ 154781 w 154781"/>
              <a:gd name="connsiteY10" fmla="*/ 4763 h 142876"/>
              <a:gd name="connsiteX11" fmla="*/ 0 w 154781"/>
              <a:gd name="connsiteY11" fmla="*/ 0 h 142876"/>
              <a:gd name="connsiteX0" fmla="*/ 0 w 152400"/>
              <a:gd name="connsiteY0" fmla="*/ 2380 h 145256"/>
              <a:gd name="connsiteX1" fmla="*/ 47625 w 152400"/>
              <a:gd name="connsiteY1" fmla="*/ 30955 h 145256"/>
              <a:gd name="connsiteX2" fmla="*/ 54769 w 152400"/>
              <a:gd name="connsiteY2" fmla="*/ 64293 h 145256"/>
              <a:gd name="connsiteX3" fmla="*/ 54769 w 152400"/>
              <a:gd name="connsiteY3" fmla="*/ 109536 h 145256"/>
              <a:gd name="connsiteX4" fmla="*/ 35720 w 152400"/>
              <a:gd name="connsiteY4" fmla="*/ 145256 h 145256"/>
              <a:gd name="connsiteX5" fmla="*/ 135731 w 152400"/>
              <a:gd name="connsiteY5" fmla="*/ 142874 h 145256"/>
              <a:gd name="connsiteX6" fmla="*/ 128587 w 152400"/>
              <a:gd name="connsiteY6" fmla="*/ 123824 h 145256"/>
              <a:gd name="connsiteX7" fmla="*/ 109537 w 152400"/>
              <a:gd name="connsiteY7" fmla="*/ 88105 h 145256"/>
              <a:gd name="connsiteX8" fmla="*/ 116681 w 152400"/>
              <a:gd name="connsiteY8" fmla="*/ 50005 h 145256"/>
              <a:gd name="connsiteX9" fmla="*/ 142875 w 152400"/>
              <a:gd name="connsiteY9" fmla="*/ 16668 h 145256"/>
              <a:gd name="connsiteX10" fmla="*/ 152400 w 152400"/>
              <a:gd name="connsiteY10" fmla="*/ 0 h 145256"/>
              <a:gd name="connsiteX11" fmla="*/ 0 w 152400"/>
              <a:gd name="connsiteY11" fmla="*/ 2380 h 14525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09537 w 152400"/>
              <a:gd name="connsiteY7" fmla="*/ 85725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09537 w 152400"/>
              <a:gd name="connsiteY7" fmla="*/ 85725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09537 w 152400"/>
              <a:gd name="connsiteY7" fmla="*/ 85725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14300 w 152400"/>
              <a:gd name="connsiteY7" fmla="*/ 88106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5256"/>
              <a:gd name="connsiteX1" fmla="*/ 47625 w 152400"/>
              <a:gd name="connsiteY1" fmla="*/ 28575 h 145256"/>
              <a:gd name="connsiteX2" fmla="*/ 54769 w 152400"/>
              <a:gd name="connsiteY2" fmla="*/ 61913 h 145256"/>
              <a:gd name="connsiteX3" fmla="*/ 54769 w 152400"/>
              <a:gd name="connsiteY3" fmla="*/ 107156 h 145256"/>
              <a:gd name="connsiteX4" fmla="*/ 35720 w 152400"/>
              <a:gd name="connsiteY4" fmla="*/ 142876 h 145256"/>
              <a:gd name="connsiteX5" fmla="*/ 135731 w 152400"/>
              <a:gd name="connsiteY5" fmla="*/ 145256 h 145256"/>
              <a:gd name="connsiteX6" fmla="*/ 128587 w 152400"/>
              <a:gd name="connsiteY6" fmla="*/ 121444 h 145256"/>
              <a:gd name="connsiteX7" fmla="*/ 114300 w 152400"/>
              <a:gd name="connsiteY7" fmla="*/ 88106 h 145256"/>
              <a:gd name="connsiteX8" fmla="*/ 116681 w 152400"/>
              <a:gd name="connsiteY8" fmla="*/ 47625 h 145256"/>
              <a:gd name="connsiteX9" fmla="*/ 142875 w 152400"/>
              <a:gd name="connsiteY9" fmla="*/ 14288 h 145256"/>
              <a:gd name="connsiteX10" fmla="*/ 152400 w 152400"/>
              <a:gd name="connsiteY10" fmla="*/ 2382 h 145256"/>
              <a:gd name="connsiteX11" fmla="*/ 0 w 152400"/>
              <a:gd name="connsiteY11" fmla="*/ 0 h 14525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2875 h 142876"/>
              <a:gd name="connsiteX6" fmla="*/ 128587 w 152400"/>
              <a:gd name="connsiteY6" fmla="*/ 121444 h 142876"/>
              <a:gd name="connsiteX7" fmla="*/ 114300 w 152400"/>
              <a:gd name="connsiteY7" fmla="*/ 88106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142876">
                <a:moveTo>
                  <a:pt x="0" y="0"/>
                </a:moveTo>
                <a:lnTo>
                  <a:pt x="47625" y="28575"/>
                </a:lnTo>
                <a:lnTo>
                  <a:pt x="54769" y="61913"/>
                </a:lnTo>
                <a:lnTo>
                  <a:pt x="54769" y="107156"/>
                </a:lnTo>
                <a:lnTo>
                  <a:pt x="35720" y="142876"/>
                </a:lnTo>
                <a:lnTo>
                  <a:pt x="135731" y="142875"/>
                </a:lnTo>
                <a:lnTo>
                  <a:pt x="128587" y="121444"/>
                </a:lnTo>
                <a:lnTo>
                  <a:pt x="114300" y="88106"/>
                </a:lnTo>
                <a:lnTo>
                  <a:pt x="116681" y="47625"/>
                </a:lnTo>
                <a:lnTo>
                  <a:pt x="142875" y="14288"/>
                </a:lnTo>
                <a:lnTo>
                  <a:pt x="152400" y="2382"/>
                </a:lnTo>
                <a:lnTo>
                  <a:pt x="0" y="0"/>
                </a:lnTo>
                <a:close/>
              </a:path>
            </a:pathLst>
          </a:cu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Rectangle 14"/>
          <p:cNvSpPr/>
          <p:nvPr/>
        </p:nvSpPr>
        <p:spPr>
          <a:xfrm>
            <a:off x="3742845" y="4363340"/>
            <a:ext cx="786134" cy="53181"/>
          </a:xfrm>
          <a:prstGeom prst="rect">
            <a:avLst/>
          </a:pr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6" name="Forme libre 15"/>
          <p:cNvSpPr/>
          <p:nvPr/>
        </p:nvSpPr>
        <p:spPr>
          <a:xfrm>
            <a:off x="2828445" y="4406996"/>
            <a:ext cx="261938" cy="150019"/>
          </a:xfrm>
          <a:custGeom>
            <a:avLst/>
            <a:gdLst>
              <a:gd name="connsiteX0" fmla="*/ 0 w 261938"/>
              <a:gd name="connsiteY0" fmla="*/ 0 h 150019"/>
              <a:gd name="connsiteX1" fmla="*/ 261938 w 261938"/>
              <a:gd name="connsiteY1" fmla="*/ 4763 h 150019"/>
              <a:gd name="connsiteX2" fmla="*/ 211931 w 261938"/>
              <a:gd name="connsiteY2" fmla="*/ 54769 h 150019"/>
              <a:gd name="connsiteX3" fmla="*/ 202406 w 261938"/>
              <a:gd name="connsiteY3" fmla="*/ 88107 h 150019"/>
              <a:gd name="connsiteX4" fmla="*/ 211931 w 261938"/>
              <a:gd name="connsiteY4" fmla="*/ 121444 h 150019"/>
              <a:gd name="connsiteX5" fmla="*/ 238125 w 261938"/>
              <a:gd name="connsiteY5" fmla="*/ 147638 h 150019"/>
              <a:gd name="connsiteX6" fmla="*/ 257175 w 261938"/>
              <a:gd name="connsiteY6" fmla="*/ 150019 h 150019"/>
              <a:gd name="connsiteX7" fmla="*/ 11906 w 261938"/>
              <a:gd name="connsiteY7" fmla="*/ 150019 h 150019"/>
              <a:gd name="connsiteX8" fmla="*/ 57150 w 261938"/>
              <a:gd name="connsiteY8" fmla="*/ 130969 h 150019"/>
              <a:gd name="connsiteX9" fmla="*/ 73819 w 261938"/>
              <a:gd name="connsiteY9" fmla="*/ 109538 h 150019"/>
              <a:gd name="connsiteX10" fmla="*/ 80963 w 261938"/>
              <a:gd name="connsiteY10" fmla="*/ 83344 h 150019"/>
              <a:gd name="connsiteX11" fmla="*/ 78581 w 261938"/>
              <a:gd name="connsiteY11" fmla="*/ 54769 h 150019"/>
              <a:gd name="connsiteX12" fmla="*/ 57150 w 261938"/>
              <a:gd name="connsiteY12" fmla="*/ 40482 h 150019"/>
              <a:gd name="connsiteX13" fmla="*/ 0 w 261938"/>
              <a:gd name="connsiteY13" fmla="*/ 0 h 150019"/>
              <a:gd name="connsiteX0" fmla="*/ 0 w 261938"/>
              <a:gd name="connsiteY0" fmla="*/ 0 h 150019"/>
              <a:gd name="connsiteX1" fmla="*/ 261938 w 261938"/>
              <a:gd name="connsiteY1" fmla="*/ 4763 h 150019"/>
              <a:gd name="connsiteX2" fmla="*/ 211931 w 261938"/>
              <a:gd name="connsiteY2" fmla="*/ 54769 h 150019"/>
              <a:gd name="connsiteX3" fmla="*/ 202406 w 261938"/>
              <a:gd name="connsiteY3" fmla="*/ 88107 h 150019"/>
              <a:gd name="connsiteX4" fmla="*/ 211931 w 261938"/>
              <a:gd name="connsiteY4" fmla="*/ 121444 h 150019"/>
              <a:gd name="connsiteX5" fmla="*/ 238125 w 261938"/>
              <a:gd name="connsiteY5" fmla="*/ 147638 h 150019"/>
              <a:gd name="connsiteX6" fmla="*/ 257175 w 261938"/>
              <a:gd name="connsiteY6" fmla="*/ 150019 h 150019"/>
              <a:gd name="connsiteX7" fmla="*/ 11906 w 261938"/>
              <a:gd name="connsiteY7" fmla="*/ 150019 h 150019"/>
              <a:gd name="connsiteX8" fmla="*/ 57150 w 261938"/>
              <a:gd name="connsiteY8" fmla="*/ 130969 h 150019"/>
              <a:gd name="connsiteX9" fmla="*/ 73819 w 261938"/>
              <a:gd name="connsiteY9" fmla="*/ 109538 h 150019"/>
              <a:gd name="connsiteX10" fmla="*/ 80963 w 261938"/>
              <a:gd name="connsiteY10" fmla="*/ 83344 h 150019"/>
              <a:gd name="connsiteX11" fmla="*/ 78581 w 261938"/>
              <a:gd name="connsiteY11" fmla="*/ 54769 h 150019"/>
              <a:gd name="connsiteX12" fmla="*/ 54769 w 261938"/>
              <a:gd name="connsiteY12" fmla="*/ 35720 h 150019"/>
              <a:gd name="connsiteX13" fmla="*/ 0 w 261938"/>
              <a:gd name="connsiteY13" fmla="*/ 0 h 150019"/>
              <a:gd name="connsiteX0" fmla="*/ 0 w 261938"/>
              <a:gd name="connsiteY0" fmla="*/ 0 h 150019"/>
              <a:gd name="connsiteX1" fmla="*/ 261938 w 261938"/>
              <a:gd name="connsiteY1" fmla="*/ 4763 h 150019"/>
              <a:gd name="connsiteX2" fmla="*/ 211931 w 261938"/>
              <a:gd name="connsiteY2" fmla="*/ 54769 h 150019"/>
              <a:gd name="connsiteX3" fmla="*/ 202406 w 261938"/>
              <a:gd name="connsiteY3" fmla="*/ 88107 h 150019"/>
              <a:gd name="connsiteX4" fmla="*/ 211931 w 261938"/>
              <a:gd name="connsiteY4" fmla="*/ 121444 h 150019"/>
              <a:gd name="connsiteX5" fmla="*/ 238125 w 261938"/>
              <a:gd name="connsiteY5" fmla="*/ 147638 h 150019"/>
              <a:gd name="connsiteX6" fmla="*/ 257175 w 261938"/>
              <a:gd name="connsiteY6" fmla="*/ 150019 h 150019"/>
              <a:gd name="connsiteX7" fmla="*/ 11906 w 261938"/>
              <a:gd name="connsiteY7" fmla="*/ 150019 h 150019"/>
              <a:gd name="connsiteX8" fmla="*/ 57150 w 261938"/>
              <a:gd name="connsiteY8" fmla="*/ 130969 h 150019"/>
              <a:gd name="connsiteX9" fmla="*/ 73819 w 261938"/>
              <a:gd name="connsiteY9" fmla="*/ 109538 h 150019"/>
              <a:gd name="connsiteX10" fmla="*/ 80963 w 261938"/>
              <a:gd name="connsiteY10" fmla="*/ 83344 h 150019"/>
              <a:gd name="connsiteX11" fmla="*/ 76200 w 261938"/>
              <a:gd name="connsiteY11" fmla="*/ 54769 h 150019"/>
              <a:gd name="connsiteX12" fmla="*/ 54769 w 261938"/>
              <a:gd name="connsiteY12" fmla="*/ 35720 h 150019"/>
              <a:gd name="connsiteX13" fmla="*/ 0 w 261938"/>
              <a:gd name="connsiteY13"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938" h="150019">
                <a:moveTo>
                  <a:pt x="0" y="0"/>
                </a:moveTo>
                <a:lnTo>
                  <a:pt x="261938" y="4763"/>
                </a:lnTo>
                <a:lnTo>
                  <a:pt x="211931" y="54769"/>
                </a:lnTo>
                <a:lnTo>
                  <a:pt x="202406" y="88107"/>
                </a:lnTo>
                <a:lnTo>
                  <a:pt x="211931" y="121444"/>
                </a:lnTo>
                <a:lnTo>
                  <a:pt x="238125" y="147638"/>
                </a:lnTo>
                <a:lnTo>
                  <a:pt x="257175" y="150019"/>
                </a:lnTo>
                <a:lnTo>
                  <a:pt x="11906" y="150019"/>
                </a:lnTo>
                <a:lnTo>
                  <a:pt x="57150" y="130969"/>
                </a:lnTo>
                <a:lnTo>
                  <a:pt x="73819" y="109538"/>
                </a:lnTo>
                <a:lnTo>
                  <a:pt x="80963" y="83344"/>
                </a:lnTo>
                <a:lnTo>
                  <a:pt x="76200" y="54769"/>
                </a:lnTo>
                <a:lnTo>
                  <a:pt x="54769" y="35720"/>
                </a:lnTo>
                <a:lnTo>
                  <a:pt x="0" y="0"/>
                </a:lnTo>
                <a:close/>
              </a:path>
            </a:pathLst>
          </a:cu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7" name="27 Conector recto de flecha"/>
          <p:cNvCxnSpPr>
            <a:stCxn id="23" idx="2"/>
            <a:endCxn id="8" idx="0"/>
          </p:cNvCxnSpPr>
          <p:nvPr/>
        </p:nvCxnSpPr>
        <p:spPr>
          <a:xfrm>
            <a:off x="1342719" y="1749292"/>
            <a:ext cx="827332" cy="434619"/>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8" name="30 Conector recto de flecha"/>
          <p:cNvCxnSpPr>
            <a:stCxn id="21" idx="2"/>
            <a:endCxn id="9" idx="1"/>
          </p:cNvCxnSpPr>
          <p:nvPr/>
        </p:nvCxnSpPr>
        <p:spPr>
          <a:xfrm>
            <a:off x="3043732" y="1744747"/>
            <a:ext cx="1451" cy="444774"/>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19" name="33 Conector recto de flecha"/>
          <p:cNvCxnSpPr>
            <a:stCxn id="24" idx="2"/>
            <a:endCxn id="10" idx="0"/>
          </p:cNvCxnSpPr>
          <p:nvPr/>
        </p:nvCxnSpPr>
        <p:spPr>
          <a:xfrm flipH="1">
            <a:off x="4571053" y="1744747"/>
            <a:ext cx="16829" cy="377456"/>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20" name="36 Conector recto de flecha"/>
          <p:cNvCxnSpPr>
            <a:stCxn id="22" idx="2"/>
          </p:cNvCxnSpPr>
          <p:nvPr/>
        </p:nvCxnSpPr>
        <p:spPr>
          <a:xfrm>
            <a:off x="7123932" y="1744747"/>
            <a:ext cx="162271" cy="416725"/>
          </a:xfrm>
          <a:prstGeom prst="straightConnector1">
            <a:avLst/>
          </a:prstGeom>
          <a:ln>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21" name="29 Rectángulo"/>
          <p:cNvSpPr/>
          <p:nvPr/>
        </p:nvSpPr>
        <p:spPr>
          <a:xfrm>
            <a:off x="2485670" y="1382033"/>
            <a:ext cx="1116124" cy="3627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ZULU 3</a:t>
            </a:r>
          </a:p>
        </p:txBody>
      </p:sp>
      <p:sp>
        <p:nvSpPr>
          <p:cNvPr id="22" name="29 Rectángulo"/>
          <p:cNvSpPr/>
          <p:nvPr/>
        </p:nvSpPr>
        <p:spPr>
          <a:xfrm>
            <a:off x="6565870" y="1382033"/>
            <a:ext cx="1116124" cy="3627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TANGO</a:t>
            </a:r>
          </a:p>
        </p:txBody>
      </p:sp>
      <p:sp>
        <p:nvSpPr>
          <p:cNvPr id="23" name="29 Rectángulo"/>
          <p:cNvSpPr/>
          <p:nvPr/>
        </p:nvSpPr>
        <p:spPr>
          <a:xfrm>
            <a:off x="784657" y="1386578"/>
            <a:ext cx="1116124" cy="3627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ZULU 2</a:t>
            </a:r>
          </a:p>
        </p:txBody>
      </p:sp>
      <p:sp>
        <p:nvSpPr>
          <p:cNvPr id="24" name="29 Rectángulo"/>
          <p:cNvSpPr/>
          <p:nvPr/>
        </p:nvSpPr>
        <p:spPr>
          <a:xfrm>
            <a:off x="4029820" y="1382033"/>
            <a:ext cx="1116124" cy="3627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ZULU 5</a:t>
            </a:r>
          </a:p>
        </p:txBody>
      </p:sp>
      <p:sp>
        <p:nvSpPr>
          <p:cNvPr id="25" name="Forme libre 24"/>
          <p:cNvSpPr/>
          <p:nvPr/>
        </p:nvSpPr>
        <p:spPr>
          <a:xfrm>
            <a:off x="3959539" y="2432940"/>
            <a:ext cx="478631" cy="119063"/>
          </a:xfrm>
          <a:custGeom>
            <a:avLst/>
            <a:gdLst>
              <a:gd name="connsiteX0" fmla="*/ 0 w 478631"/>
              <a:gd name="connsiteY0" fmla="*/ 54769 h 119063"/>
              <a:gd name="connsiteX1" fmla="*/ 238125 w 478631"/>
              <a:gd name="connsiteY1" fmla="*/ 0 h 119063"/>
              <a:gd name="connsiteX2" fmla="*/ 478631 w 478631"/>
              <a:gd name="connsiteY2" fmla="*/ 57150 h 119063"/>
              <a:gd name="connsiteX3" fmla="*/ 240506 w 478631"/>
              <a:gd name="connsiteY3" fmla="*/ 119063 h 119063"/>
              <a:gd name="connsiteX4" fmla="*/ 0 w 478631"/>
              <a:gd name="connsiteY4" fmla="*/ 54769 h 11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631" h="119063">
                <a:moveTo>
                  <a:pt x="0" y="54769"/>
                </a:moveTo>
                <a:lnTo>
                  <a:pt x="238125" y="0"/>
                </a:lnTo>
                <a:lnTo>
                  <a:pt x="478631" y="57150"/>
                </a:lnTo>
                <a:lnTo>
                  <a:pt x="240506" y="119063"/>
                </a:lnTo>
                <a:lnTo>
                  <a:pt x="0" y="54769"/>
                </a:lnTo>
                <a:close/>
              </a:path>
            </a:pathLst>
          </a:custGeom>
          <a:pattFill prst="ltDnDiag">
            <a:fgClr>
              <a:schemeClr val="accent2"/>
            </a:fgClr>
            <a:bgClr>
              <a:schemeClr val="bg1"/>
            </a:bgClr>
          </a:patt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29 Rectángulo"/>
          <p:cNvSpPr/>
          <p:nvPr/>
        </p:nvSpPr>
        <p:spPr>
          <a:xfrm>
            <a:off x="4960201" y="2853747"/>
            <a:ext cx="1116124" cy="362714"/>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ISLA A</a:t>
            </a:r>
          </a:p>
        </p:txBody>
      </p:sp>
      <p:cxnSp>
        <p:nvCxnSpPr>
          <p:cNvPr id="27" name="33 Conector recto de flecha"/>
          <p:cNvCxnSpPr>
            <a:stCxn id="26" idx="0"/>
            <a:endCxn id="25" idx="2"/>
          </p:cNvCxnSpPr>
          <p:nvPr/>
        </p:nvCxnSpPr>
        <p:spPr>
          <a:xfrm flipH="1" flipV="1">
            <a:off x="4438170" y="2490090"/>
            <a:ext cx="1080093" cy="363657"/>
          </a:xfrm>
          <a:prstGeom prst="straightConnector1">
            <a:avLst/>
          </a:prstGeom>
          <a:ln>
            <a:solidFill>
              <a:schemeClr val="accent2"/>
            </a:solidFill>
            <a:tailEnd type="arrow"/>
          </a:ln>
        </p:spPr>
        <p:style>
          <a:lnRef idx="2">
            <a:schemeClr val="dk1"/>
          </a:lnRef>
          <a:fillRef idx="0">
            <a:schemeClr val="dk1"/>
          </a:fillRef>
          <a:effectRef idx="1">
            <a:schemeClr val="dk1"/>
          </a:effectRef>
          <a:fontRef idx="minor">
            <a:schemeClr val="tx1"/>
          </a:fontRef>
        </p:style>
      </p:cxnSp>
      <p:sp>
        <p:nvSpPr>
          <p:cNvPr id="28" name="29 Rectángulo"/>
          <p:cNvSpPr/>
          <p:nvPr/>
        </p:nvSpPr>
        <p:spPr>
          <a:xfrm>
            <a:off x="1136576" y="3292911"/>
            <a:ext cx="1241038" cy="362714"/>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COLECTOR B</a:t>
            </a:r>
          </a:p>
        </p:txBody>
      </p:sp>
      <p:cxnSp>
        <p:nvCxnSpPr>
          <p:cNvPr id="29" name="33 Conector recto de flecha"/>
          <p:cNvCxnSpPr>
            <a:stCxn id="28" idx="0"/>
          </p:cNvCxnSpPr>
          <p:nvPr/>
        </p:nvCxnSpPr>
        <p:spPr>
          <a:xfrm flipV="1">
            <a:off x="1757095" y="3063857"/>
            <a:ext cx="620519" cy="229054"/>
          </a:xfrm>
          <a:prstGeom prst="straightConnector1">
            <a:avLst/>
          </a:prstGeom>
          <a:ln>
            <a:solidFill>
              <a:schemeClr val="accent4"/>
            </a:solidFill>
            <a:tailEnd type="arrow"/>
          </a:ln>
        </p:spPr>
        <p:style>
          <a:lnRef idx="2">
            <a:schemeClr val="dk1"/>
          </a:lnRef>
          <a:fillRef idx="0">
            <a:schemeClr val="dk1"/>
          </a:fillRef>
          <a:effectRef idx="1">
            <a:schemeClr val="dk1"/>
          </a:effectRef>
          <a:fontRef idx="minor">
            <a:schemeClr val="tx1"/>
          </a:fontRef>
        </p:style>
      </p:cxnSp>
      <p:cxnSp>
        <p:nvCxnSpPr>
          <p:cNvPr id="30" name="Connecteur droit 29"/>
          <p:cNvCxnSpPr/>
          <p:nvPr/>
        </p:nvCxnSpPr>
        <p:spPr>
          <a:xfrm>
            <a:off x="1020600" y="3063856"/>
            <a:ext cx="226314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1020600" y="2552003"/>
            <a:ext cx="0" cy="51475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flipV="1">
            <a:off x="3276597" y="2969057"/>
            <a:ext cx="144780" cy="96605"/>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9 Rectángulo"/>
          <p:cNvSpPr/>
          <p:nvPr/>
        </p:nvSpPr>
        <p:spPr>
          <a:xfrm>
            <a:off x="2413352" y="4851507"/>
            <a:ext cx="1808881" cy="43204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Muelle de transición faltante</a:t>
            </a:r>
          </a:p>
        </p:txBody>
      </p:sp>
      <p:cxnSp>
        <p:nvCxnSpPr>
          <p:cNvPr id="34" name="10 Conector recto de flecha"/>
          <p:cNvCxnSpPr>
            <a:stCxn id="33" idx="0"/>
          </p:cNvCxnSpPr>
          <p:nvPr/>
        </p:nvCxnSpPr>
        <p:spPr>
          <a:xfrm flipV="1">
            <a:off x="3317793" y="4090290"/>
            <a:ext cx="128531" cy="761217"/>
          </a:xfrm>
          <a:prstGeom prst="straightConnector1">
            <a:avLst/>
          </a:prstGeom>
          <a:ln>
            <a:solidFill>
              <a:schemeClr val="accent6"/>
            </a:solidFill>
            <a:tailEnd type="arrow"/>
          </a:ln>
        </p:spPr>
        <p:style>
          <a:lnRef idx="2">
            <a:schemeClr val="dk1"/>
          </a:lnRef>
          <a:fillRef idx="0">
            <a:schemeClr val="dk1"/>
          </a:fillRef>
          <a:effectRef idx="1">
            <a:schemeClr val="dk1"/>
          </a:effectRef>
          <a:fontRef idx="minor">
            <a:schemeClr val="tx1"/>
          </a:fontRef>
        </p:style>
      </p:cxnSp>
      <p:sp>
        <p:nvSpPr>
          <p:cNvPr id="35" name="Forme libre 34"/>
          <p:cNvSpPr/>
          <p:nvPr/>
        </p:nvSpPr>
        <p:spPr>
          <a:xfrm>
            <a:off x="3135626" y="3930746"/>
            <a:ext cx="738188" cy="159544"/>
          </a:xfrm>
          <a:custGeom>
            <a:avLst/>
            <a:gdLst>
              <a:gd name="connsiteX0" fmla="*/ 0 w 738188"/>
              <a:gd name="connsiteY0" fmla="*/ 152400 h 152400"/>
              <a:gd name="connsiteX1" fmla="*/ 88107 w 738188"/>
              <a:gd name="connsiteY1" fmla="*/ 135732 h 152400"/>
              <a:gd name="connsiteX2" fmla="*/ 83344 w 738188"/>
              <a:gd name="connsiteY2" fmla="*/ 88107 h 152400"/>
              <a:gd name="connsiteX3" fmla="*/ 102394 w 738188"/>
              <a:gd name="connsiteY3" fmla="*/ 88107 h 152400"/>
              <a:gd name="connsiteX4" fmla="*/ 100013 w 738188"/>
              <a:gd name="connsiteY4" fmla="*/ 57150 h 152400"/>
              <a:gd name="connsiteX5" fmla="*/ 109538 w 738188"/>
              <a:gd name="connsiteY5" fmla="*/ 40482 h 152400"/>
              <a:gd name="connsiteX6" fmla="*/ 130969 w 738188"/>
              <a:gd name="connsiteY6" fmla="*/ 33338 h 152400"/>
              <a:gd name="connsiteX7" fmla="*/ 159544 w 738188"/>
              <a:gd name="connsiteY7" fmla="*/ 38100 h 152400"/>
              <a:gd name="connsiteX8" fmla="*/ 176213 w 738188"/>
              <a:gd name="connsiteY8" fmla="*/ 42863 h 152400"/>
              <a:gd name="connsiteX9" fmla="*/ 492919 w 738188"/>
              <a:gd name="connsiteY9" fmla="*/ 42863 h 152400"/>
              <a:gd name="connsiteX10" fmla="*/ 521494 w 738188"/>
              <a:gd name="connsiteY10" fmla="*/ 4763 h 152400"/>
              <a:gd name="connsiteX11" fmla="*/ 735807 w 738188"/>
              <a:gd name="connsiteY11" fmla="*/ 0 h 152400"/>
              <a:gd name="connsiteX12" fmla="*/ 738188 w 738188"/>
              <a:gd name="connsiteY12" fmla="*/ 21432 h 152400"/>
              <a:gd name="connsiteX13" fmla="*/ 564357 w 738188"/>
              <a:gd name="connsiteY13" fmla="*/ 23813 h 152400"/>
              <a:gd name="connsiteX14" fmla="*/ 561975 w 738188"/>
              <a:gd name="connsiteY14" fmla="*/ 85725 h 152400"/>
              <a:gd name="connsiteX15" fmla="*/ 554832 w 738188"/>
              <a:gd name="connsiteY15" fmla="*/ 107157 h 152400"/>
              <a:gd name="connsiteX16" fmla="*/ 545307 w 738188"/>
              <a:gd name="connsiteY16" fmla="*/ 116682 h 152400"/>
              <a:gd name="connsiteX17" fmla="*/ 511969 w 738188"/>
              <a:gd name="connsiteY17" fmla="*/ 135732 h 152400"/>
              <a:gd name="connsiteX18" fmla="*/ 483394 w 738188"/>
              <a:gd name="connsiteY18" fmla="*/ 147638 h 152400"/>
              <a:gd name="connsiteX19" fmla="*/ 0 w 738188"/>
              <a:gd name="connsiteY19"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8188" h="152400">
                <a:moveTo>
                  <a:pt x="0" y="152400"/>
                </a:moveTo>
                <a:lnTo>
                  <a:pt x="88107" y="135732"/>
                </a:lnTo>
                <a:lnTo>
                  <a:pt x="83344" y="88107"/>
                </a:lnTo>
                <a:lnTo>
                  <a:pt x="102394" y="88107"/>
                </a:lnTo>
                <a:lnTo>
                  <a:pt x="100013" y="57150"/>
                </a:lnTo>
                <a:lnTo>
                  <a:pt x="109538" y="40482"/>
                </a:lnTo>
                <a:lnTo>
                  <a:pt x="130969" y="33338"/>
                </a:lnTo>
                <a:lnTo>
                  <a:pt x="159544" y="38100"/>
                </a:lnTo>
                <a:lnTo>
                  <a:pt x="176213" y="42863"/>
                </a:lnTo>
                <a:lnTo>
                  <a:pt x="492919" y="42863"/>
                </a:lnTo>
                <a:lnTo>
                  <a:pt x="521494" y="4763"/>
                </a:lnTo>
                <a:lnTo>
                  <a:pt x="735807" y="0"/>
                </a:lnTo>
                <a:lnTo>
                  <a:pt x="738188" y="21432"/>
                </a:lnTo>
                <a:lnTo>
                  <a:pt x="564357" y="23813"/>
                </a:lnTo>
                <a:lnTo>
                  <a:pt x="561975" y="85725"/>
                </a:lnTo>
                <a:lnTo>
                  <a:pt x="554832" y="107157"/>
                </a:lnTo>
                <a:lnTo>
                  <a:pt x="545307" y="116682"/>
                </a:lnTo>
                <a:lnTo>
                  <a:pt x="511969" y="135732"/>
                </a:lnTo>
                <a:lnTo>
                  <a:pt x="483394" y="147638"/>
                </a:lnTo>
                <a:lnTo>
                  <a:pt x="0" y="152400"/>
                </a:lnTo>
                <a:close/>
              </a:path>
            </a:pathLst>
          </a:custGeom>
          <a:pattFill prst="ltUpDiag">
            <a:fgClr>
              <a:srgbClr val="00B050"/>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11683637"/>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s-CL" sz="2000" dirty="0">
                <a:cs typeface="Arial"/>
              </a:rPr>
              <a:t>Propuesta de compensación por parte del Concedente</a:t>
            </a:r>
            <a:endParaRPr lang="fr-FR" sz="2000" dirty="0">
              <a:cs typeface="Arial"/>
            </a:endParaRPr>
          </a:p>
        </p:txBody>
      </p:sp>
      <p:pic>
        <p:nvPicPr>
          <p:cNvPr id="36" name="Picture 2"/>
          <p:cNvPicPr>
            <a:picLocks noChangeAspect="1" noChangeArrowheads="1"/>
          </p:cNvPicPr>
          <p:nvPr/>
        </p:nvPicPr>
        <p:blipFill>
          <a:blip r:embed="rId3" cstate="print"/>
          <a:srcRect/>
          <a:stretch>
            <a:fillRect/>
          </a:stretch>
        </p:blipFill>
        <p:spPr bwMode="auto">
          <a:xfrm>
            <a:off x="632520" y="1268760"/>
            <a:ext cx="8640000" cy="4271461"/>
          </a:xfrm>
          <a:prstGeom prst="rect">
            <a:avLst/>
          </a:prstGeom>
          <a:noFill/>
          <a:ln w="9525">
            <a:noFill/>
            <a:miter lim="800000"/>
            <a:headEnd/>
            <a:tailEnd/>
          </a:ln>
        </p:spPr>
      </p:pic>
      <p:sp>
        <p:nvSpPr>
          <p:cNvPr id="37" name="20 Forma libre"/>
          <p:cNvSpPr/>
          <p:nvPr/>
        </p:nvSpPr>
        <p:spPr>
          <a:xfrm>
            <a:off x="2164441" y="2183911"/>
            <a:ext cx="213173" cy="325369"/>
          </a:xfrm>
          <a:custGeom>
            <a:avLst/>
            <a:gdLst>
              <a:gd name="connsiteX0" fmla="*/ 5610 w 213173"/>
              <a:gd name="connsiteY0" fmla="*/ 0 h 325369"/>
              <a:gd name="connsiteX1" fmla="*/ 117807 w 213173"/>
              <a:gd name="connsiteY1" fmla="*/ 0 h 325369"/>
              <a:gd name="connsiteX2" fmla="*/ 117807 w 213173"/>
              <a:gd name="connsiteY2" fmla="*/ 274881 h 325369"/>
              <a:gd name="connsiteX3" fmla="*/ 207564 w 213173"/>
              <a:gd name="connsiteY3" fmla="*/ 302930 h 325369"/>
              <a:gd name="connsiteX4" fmla="*/ 213173 w 213173"/>
              <a:gd name="connsiteY4" fmla="*/ 319759 h 325369"/>
              <a:gd name="connsiteX5" fmla="*/ 33659 w 213173"/>
              <a:gd name="connsiteY5" fmla="*/ 325369 h 325369"/>
              <a:gd name="connsiteX6" fmla="*/ 33659 w 213173"/>
              <a:gd name="connsiteY6" fmla="*/ 258051 h 325369"/>
              <a:gd name="connsiteX7" fmla="*/ 0 w 213173"/>
              <a:gd name="connsiteY7" fmla="*/ 252442 h 325369"/>
              <a:gd name="connsiteX8" fmla="*/ 5610 w 213173"/>
              <a:gd name="connsiteY8" fmla="*/ 0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173" h="325369">
                <a:moveTo>
                  <a:pt x="5610" y="0"/>
                </a:moveTo>
                <a:lnTo>
                  <a:pt x="117807" y="0"/>
                </a:lnTo>
                <a:lnTo>
                  <a:pt x="117807" y="274881"/>
                </a:lnTo>
                <a:lnTo>
                  <a:pt x="207564" y="302930"/>
                </a:lnTo>
                <a:lnTo>
                  <a:pt x="213173" y="319759"/>
                </a:lnTo>
                <a:lnTo>
                  <a:pt x="33659" y="325369"/>
                </a:lnTo>
                <a:lnTo>
                  <a:pt x="33659" y="258051"/>
                </a:lnTo>
                <a:lnTo>
                  <a:pt x="0" y="252442"/>
                </a:lnTo>
                <a:lnTo>
                  <a:pt x="5610" y="0"/>
                </a:ln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38" name="21 Forma libre"/>
          <p:cNvSpPr/>
          <p:nvPr/>
        </p:nvSpPr>
        <p:spPr>
          <a:xfrm>
            <a:off x="2820790" y="2189521"/>
            <a:ext cx="319759" cy="319759"/>
          </a:xfrm>
          <a:custGeom>
            <a:avLst/>
            <a:gdLst>
              <a:gd name="connsiteX0" fmla="*/ 123416 w 319759"/>
              <a:gd name="connsiteY0" fmla="*/ 0 h 319759"/>
              <a:gd name="connsiteX1" fmla="*/ 224393 w 319759"/>
              <a:gd name="connsiteY1" fmla="*/ 0 h 319759"/>
              <a:gd name="connsiteX2" fmla="*/ 224393 w 319759"/>
              <a:gd name="connsiteY2" fmla="*/ 252441 h 319759"/>
              <a:gd name="connsiteX3" fmla="*/ 246832 w 319759"/>
              <a:gd name="connsiteY3" fmla="*/ 291710 h 319759"/>
              <a:gd name="connsiteX4" fmla="*/ 319759 w 319759"/>
              <a:gd name="connsiteY4" fmla="*/ 291710 h 319759"/>
              <a:gd name="connsiteX5" fmla="*/ 319759 w 319759"/>
              <a:gd name="connsiteY5" fmla="*/ 319759 h 319759"/>
              <a:gd name="connsiteX6" fmla="*/ 0 w 319759"/>
              <a:gd name="connsiteY6" fmla="*/ 314149 h 319759"/>
              <a:gd name="connsiteX7" fmla="*/ 0 w 319759"/>
              <a:gd name="connsiteY7" fmla="*/ 302930 h 319759"/>
              <a:gd name="connsiteX8" fmla="*/ 78537 w 319759"/>
              <a:gd name="connsiteY8" fmla="*/ 291710 h 319759"/>
              <a:gd name="connsiteX9" fmla="*/ 117806 w 319759"/>
              <a:gd name="connsiteY9" fmla="*/ 258051 h 319759"/>
              <a:gd name="connsiteX10" fmla="*/ 123416 w 319759"/>
              <a:gd name="connsiteY10" fmla="*/ 0 h 31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9759" h="319759">
                <a:moveTo>
                  <a:pt x="123416" y="0"/>
                </a:moveTo>
                <a:lnTo>
                  <a:pt x="224393" y="0"/>
                </a:lnTo>
                <a:lnTo>
                  <a:pt x="224393" y="252441"/>
                </a:lnTo>
                <a:lnTo>
                  <a:pt x="246832" y="291710"/>
                </a:lnTo>
                <a:lnTo>
                  <a:pt x="319759" y="291710"/>
                </a:lnTo>
                <a:lnTo>
                  <a:pt x="319759" y="319759"/>
                </a:lnTo>
                <a:lnTo>
                  <a:pt x="0" y="314149"/>
                </a:lnTo>
                <a:lnTo>
                  <a:pt x="0" y="302930"/>
                </a:lnTo>
                <a:lnTo>
                  <a:pt x="78537" y="291710"/>
                </a:lnTo>
                <a:lnTo>
                  <a:pt x="117806" y="258051"/>
                </a:lnTo>
                <a:lnTo>
                  <a:pt x="123416" y="0"/>
                </a:ln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39" name="22 Forma libre"/>
          <p:cNvSpPr/>
          <p:nvPr/>
        </p:nvSpPr>
        <p:spPr>
          <a:xfrm>
            <a:off x="4430807" y="2122203"/>
            <a:ext cx="157075" cy="269271"/>
          </a:xfrm>
          <a:custGeom>
            <a:avLst/>
            <a:gdLst>
              <a:gd name="connsiteX0" fmla="*/ 140246 w 157075"/>
              <a:gd name="connsiteY0" fmla="*/ 0 h 269271"/>
              <a:gd name="connsiteX1" fmla="*/ 106587 w 157075"/>
              <a:gd name="connsiteY1" fmla="*/ 61708 h 269271"/>
              <a:gd name="connsiteX2" fmla="*/ 95367 w 157075"/>
              <a:gd name="connsiteY2" fmla="*/ 157075 h 269271"/>
              <a:gd name="connsiteX3" fmla="*/ 117806 w 157075"/>
              <a:gd name="connsiteY3" fmla="*/ 224393 h 269271"/>
              <a:gd name="connsiteX4" fmla="*/ 157075 w 157075"/>
              <a:gd name="connsiteY4" fmla="*/ 258051 h 269271"/>
              <a:gd name="connsiteX5" fmla="*/ 151465 w 157075"/>
              <a:gd name="connsiteY5" fmla="*/ 263661 h 269271"/>
              <a:gd name="connsiteX6" fmla="*/ 0 w 157075"/>
              <a:gd name="connsiteY6" fmla="*/ 269271 h 269271"/>
              <a:gd name="connsiteX7" fmla="*/ 33659 w 157075"/>
              <a:gd name="connsiteY7" fmla="*/ 213173 h 269271"/>
              <a:gd name="connsiteX8" fmla="*/ 39269 w 157075"/>
              <a:gd name="connsiteY8" fmla="*/ 0 h 269271"/>
              <a:gd name="connsiteX9" fmla="*/ 140246 w 157075"/>
              <a:gd name="connsiteY9" fmla="*/ 0 h 269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75" h="269271">
                <a:moveTo>
                  <a:pt x="140246" y="0"/>
                </a:moveTo>
                <a:lnTo>
                  <a:pt x="106587" y="61708"/>
                </a:lnTo>
                <a:lnTo>
                  <a:pt x="95367" y="157075"/>
                </a:lnTo>
                <a:lnTo>
                  <a:pt x="117806" y="224393"/>
                </a:lnTo>
                <a:lnTo>
                  <a:pt x="157075" y="258051"/>
                </a:lnTo>
                <a:lnTo>
                  <a:pt x="151465" y="263661"/>
                </a:lnTo>
                <a:lnTo>
                  <a:pt x="0" y="269271"/>
                </a:lnTo>
                <a:lnTo>
                  <a:pt x="33659" y="213173"/>
                </a:lnTo>
                <a:lnTo>
                  <a:pt x="39269" y="0"/>
                </a:lnTo>
                <a:lnTo>
                  <a:pt x="140246" y="0"/>
                </a:ln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cxnSp>
        <p:nvCxnSpPr>
          <p:cNvPr id="40" name="27 Conector recto de flecha"/>
          <p:cNvCxnSpPr>
            <a:stCxn id="47" idx="2"/>
            <a:endCxn id="50" idx="0"/>
          </p:cNvCxnSpPr>
          <p:nvPr/>
        </p:nvCxnSpPr>
        <p:spPr>
          <a:xfrm>
            <a:off x="5394088" y="3808213"/>
            <a:ext cx="710957" cy="555127"/>
          </a:xfrm>
          <a:prstGeom prst="straightConnector1">
            <a:avLst/>
          </a:prstGeom>
          <a:ln>
            <a:solidFill>
              <a:schemeClr val="tx1">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41" name="30 Conector recto de flecha"/>
          <p:cNvCxnSpPr>
            <a:stCxn id="43" idx="2"/>
            <a:endCxn id="53" idx="0"/>
          </p:cNvCxnSpPr>
          <p:nvPr/>
        </p:nvCxnSpPr>
        <p:spPr>
          <a:xfrm>
            <a:off x="1819552" y="3676143"/>
            <a:ext cx="1008893" cy="730853"/>
          </a:xfrm>
          <a:prstGeom prst="straightConnector1">
            <a:avLst/>
          </a:prstGeom>
          <a:ln>
            <a:solidFill>
              <a:schemeClr val="tx1">
                <a:lumMod val="60000"/>
                <a:lumOff val="40000"/>
              </a:schemeClr>
            </a:solidFill>
            <a:tailEnd type="arrow"/>
          </a:ln>
        </p:spPr>
        <p:style>
          <a:lnRef idx="2">
            <a:schemeClr val="dk1"/>
          </a:lnRef>
          <a:fillRef idx="0">
            <a:schemeClr val="dk1"/>
          </a:fillRef>
          <a:effectRef idx="1">
            <a:schemeClr val="dk1"/>
          </a:effectRef>
          <a:fontRef idx="minor">
            <a:schemeClr val="tx1"/>
          </a:fontRef>
        </p:style>
      </p:cxnSp>
      <p:cxnSp>
        <p:nvCxnSpPr>
          <p:cNvPr id="42" name="36 Conector recto de flecha"/>
          <p:cNvCxnSpPr>
            <a:stCxn id="44" idx="0"/>
          </p:cNvCxnSpPr>
          <p:nvPr/>
        </p:nvCxnSpPr>
        <p:spPr>
          <a:xfrm flipH="1" flipV="1">
            <a:off x="6800371" y="4833240"/>
            <a:ext cx="958111" cy="296120"/>
          </a:xfrm>
          <a:prstGeom prst="straightConnector1">
            <a:avLst/>
          </a:prstGeom>
          <a:ln>
            <a:solidFill>
              <a:schemeClr val="tx1">
                <a:lumMod val="60000"/>
                <a:lumOff val="40000"/>
              </a:schemeClr>
            </a:solidFill>
            <a:tailEnd type="arrow"/>
          </a:ln>
        </p:spPr>
        <p:style>
          <a:lnRef idx="2">
            <a:schemeClr val="dk1"/>
          </a:lnRef>
          <a:fillRef idx="0">
            <a:schemeClr val="dk1"/>
          </a:fillRef>
          <a:effectRef idx="1">
            <a:schemeClr val="dk1"/>
          </a:effectRef>
          <a:fontRef idx="minor">
            <a:schemeClr val="tx1"/>
          </a:fontRef>
        </p:style>
      </p:cxnSp>
      <p:sp>
        <p:nvSpPr>
          <p:cNvPr id="43" name="29 Rectángulo"/>
          <p:cNvSpPr/>
          <p:nvPr/>
        </p:nvSpPr>
        <p:spPr>
          <a:xfrm>
            <a:off x="1261490" y="3313429"/>
            <a:ext cx="1116124" cy="362714"/>
          </a:xfrm>
          <a:prstGeom prst="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ECO</a:t>
            </a:r>
          </a:p>
        </p:txBody>
      </p:sp>
      <p:sp>
        <p:nvSpPr>
          <p:cNvPr id="44" name="29 Rectángulo"/>
          <p:cNvSpPr/>
          <p:nvPr/>
        </p:nvSpPr>
        <p:spPr>
          <a:xfrm>
            <a:off x="7200420" y="5129360"/>
            <a:ext cx="1116124" cy="362714"/>
          </a:xfrm>
          <a:prstGeom prst="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DESAHOGO DELTA</a:t>
            </a:r>
          </a:p>
        </p:txBody>
      </p:sp>
      <p:sp>
        <p:nvSpPr>
          <p:cNvPr id="45" name="29 Rectángulo"/>
          <p:cNvSpPr/>
          <p:nvPr/>
        </p:nvSpPr>
        <p:spPr>
          <a:xfrm>
            <a:off x="2731568" y="5071320"/>
            <a:ext cx="1612413" cy="362714"/>
          </a:xfrm>
          <a:prstGeom prst="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Plataforma Oriente en calle KILO</a:t>
            </a:r>
          </a:p>
        </p:txBody>
      </p:sp>
      <p:cxnSp>
        <p:nvCxnSpPr>
          <p:cNvPr id="46" name="33 Conector recto de flecha"/>
          <p:cNvCxnSpPr>
            <a:stCxn id="45" idx="0"/>
          </p:cNvCxnSpPr>
          <p:nvPr/>
        </p:nvCxnSpPr>
        <p:spPr>
          <a:xfrm flipV="1">
            <a:off x="3537775" y="4435832"/>
            <a:ext cx="599945" cy="635488"/>
          </a:xfrm>
          <a:prstGeom prst="straightConnector1">
            <a:avLst/>
          </a:prstGeom>
          <a:ln>
            <a:solidFill>
              <a:schemeClr val="tx1">
                <a:lumMod val="60000"/>
                <a:lumOff val="40000"/>
              </a:schemeClr>
            </a:solidFill>
            <a:tailEnd type="arrow"/>
          </a:ln>
        </p:spPr>
        <p:style>
          <a:lnRef idx="2">
            <a:schemeClr val="dk1"/>
          </a:lnRef>
          <a:fillRef idx="0">
            <a:schemeClr val="dk1"/>
          </a:fillRef>
          <a:effectRef idx="1">
            <a:schemeClr val="dk1"/>
          </a:effectRef>
          <a:fontRef idx="minor">
            <a:schemeClr val="tx1"/>
          </a:fontRef>
        </p:style>
      </p:cxnSp>
      <p:sp>
        <p:nvSpPr>
          <p:cNvPr id="47" name="29 Rectángulo"/>
          <p:cNvSpPr/>
          <p:nvPr/>
        </p:nvSpPr>
        <p:spPr>
          <a:xfrm>
            <a:off x="4836026" y="3445499"/>
            <a:ext cx="1116124" cy="362714"/>
          </a:xfrm>
          <a:prstGeom prst="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KILO</a:t>
            </a:r>
          </a:p>
        </p:txBody>
      </p:sp>
      <p:sp>
        <p:nvSpPr>
          <p:cNvPr id="48" name="29 Rectángulo"/>
          <p:cNvSpPr/>
          <p:nvPr/>
        </p:nvSpPr>
        <p:spPr>
          <a:xfrm>
            <a:off x="6355203" y="3438421"/>
            <a:ext cx="1116124" cy="362714"/>
          </a:xfrm>
          <a:prstGeom prst="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JULIETTE</a:t>
            </a:r>
          </a:p>
        </p:txBody>
      </p:sp>
      <p:sp>
        <p:nvSpPr>
          <p:cNvPr id="49" name="Forme libre 48"/>
          <p:cNvSpPr/>
          <p:nvPr/>
        </p:nvSpPr>
        <p:spPr>
          <a:xfrm>
            <a:off x="6314595" y="4653853"/>
            <a:ext cx="781050" cy="319087"/>
          </a:xfrm>
          <a:custGeom>
            <a:avLst/>
            <a:gdLst>
              <a:gd name="connsiteX0" fmla="*/ 609600 w 781050"/>
              <a:gd name="connsiteY0" fmla="*/ 0 h 323850"/>
              <a:gd name="connsiteX1" fmla="*/ 581025 w 781050"/>
              <a:gd name="connsiteY1" fmla="*/ 57150 h 323850"/>
              <a:gd name="connsiteX2" fmla="*/ 203200 w 781050"/>
              <a:gd name="connsiteY2" fmla="*/ 257175 h 323850"/>
              <a:gd name="connsiteX3" fmla="*/ 0 w 781050"/>
              <a:gd name="connsiteY3" fmla="*/ 311150 h 323850"/>
              <a:gd name="connsiteX4" fmla="*/ 273050 w 781050"/>
              <a:gd name="connsiteY4" fmla="*/ 323850 h 323850"/>
              <a:gd name="connsiteX5" fmla="*/ 273050 w 781050"/>
              <a:gd name="connsiteY5" fmla="*/ 307975 h 323850"/>
              <a:gd name="connsiteX6" fmla="*/ 781050 w 781050"/>
              <a:gd name="connsiteY6" fmla="*/ 6350 h 323850"/>
              <a:gd name="connsiteX7" fmla="*/ 609600 w 781050"/>
              <a:gd name="connsiteY7" fmla="*/ 0 h 323850"/>
              <a:gd name="connsiteX0" fmla="*/ 573882 w 781050"/>
              <a:gd name="connsiteY0" fmla="*/ 0 h 319087"/>
              <a:gd name="connsiteX1" fmla="*/ 581025 w 781050"/>
              <a:gd name="connsiteY1" fmla="*/ 52387 h 319087"/>
              <a:gd name="connsiteX2" fmla="*/ 203200 w 781050"/>
              <a:gd name="connsiteY2" fmla="*/ 252412 h 319087"/>
              <a:gd name="connsiteX3" fmla="*/ 0 w 781050"/>
              <a:gd name="connsiteY3" fmla="*/ 306387 h 319087"/>
              <a:gd name="connsiteX4" fmla="*/ 273050 w 781050"/>
              <a:gd name="connsiteY4" fmla="*/ 319087 h 319087"/>
              <a:gd name="connsiteX5" fmla="*/ 273050 w 781050"/>
              <a:gd name="connsiteY5" fmla="*/ 303212 h 319087"/>
              <a:gd name="connsiteX6" fmla="*/ 781050 w 781050"/>
              <a:gd name="connsiteY6" fmla="*/ 1587 h 319087"/>
              <a:gd name="connsiteX7" fmla="*/ 573882 w 781050"/>
              <a:gd name="connsiteY7" fmla="*/ 0 h 319087"/>
              <a:gd name="connsiteX0" fmla="*/ 573882 w 781050"/>
              <a:gd name="connsiteY0" fmla="*/ 0 h 319087"/>
              <a:gd name="connsiteX1" fmla="*/ 581025 w 781050"/>
              <a:gd name="connsiteY1" fmla="*/ 52387 h 319087"/>
              <a:gd name="connsiteX2" fmla="*/ 203200 w 781050"/>
              <a:gd name="connsiteY2" fmla="*/ 252412 h 319087"/>
              <a:gd name="connsiteX3" fmla="*/ 0 w 781050"/>
              <a:gd name="connsiteY3" fmla="*/ 306387 h 319087"/>
              <a:gd name="connsiteX4" fmla="*/ 273050 w 781050"/>
              <a:gd name="connsiteY4" fmla="*/ 319087 h 319087"/>
              <a:gd name="connsiteX5" fmla="*/ 273050 w 781050"/>
              <a:gd name="connsiteY5" fmla="*/ 303212 h 319087"/>
              <a:gd name="connsiteX6" fmla="*/ 781050 w 781050"/>
              <a:gd name="connsiteY6" fmla="*/ 1587 h 319087"/>
              <a:gd name="connsiteX7" fmla="*/ 573882 w 781050"/>
              <a:gd name="connsiteY7" fmla="*/ 0 h 319087"/>
              <a:gd name="connsiteX0" fmla="*/ 573882 w 781050"/>
              <a:gd name="connsiteY0" fmla="*/ 0 h 319087"/>
              <a:gd name="connsiteX1" fmla="*/ 581025 w 781050"/>
              <a:gd name="connsiteY1" fmla="*/ 52387 h 319087"/>
              <a:gd name="connsiteX2" fmla="*/ 203200 w 781050"/>
              <a:gd name="connsiteY2" fmla="*/ 252412 h 319087"/>
              <a:gd name="connsiteX3" fmla="*/ 0 w 781050"/>
              <a:gd name="connsiteY3" fmla="*/ 315912 h 319087"/>
              <a:gd name="connsiteX4" fmla="*/ 273050 w 781050"/>
              <a:gd name="connsiteY4" fmla="*/ 319087 h 319087"/>
              <a:gd name="connsiteX5" fmla="*/ 273050 w 781050"/>
              <a:gd name="connsiteY5" fmla="*/ 303212 h 319087"/>
              <a:gd name="connsiteX6" fmla="*/ 781050 w 781050"/>
              <a:gd name="connsiteY6" fmla="*/ 1587 h 319087"/>
              <a:gd name="connsiteX7" fmla="*/ 573882 w 781050"/>
              <a:gd name="connsiteY7" fmla="*/ 0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050" h="319087">
                <a:moveTo>
                  <a:pt x="573882" y="0"/>
                </a:moveTo>
                <a:cubicBezTo>
                  <a:pt x="581026" y="17462"/>
                  <a:pt x="578644" y="34925"/>
                  <a:pt x="581025" y="52387"/>
                </a:cubicBezTo>
                <a:lnTo>
                  <a:pt x="203200" y="252412"/>
                </a:lnTo>
                <a:lnTo>
                  <a:pt x="0" y="315912"/>
                </a:lnTo>
                <a:lnTo>
                  <a:pt x="273050" y="319087"/>
                </a:lnTo>
                <a:lnTo>
                  <a:pt x="273050" y="303212"/>
                </a:lnTo>
                <a:lnTo>
                  <a:pt x="781050" y="1587"/>
                </a:lnTo>
                <a:lnTo>
                  <a:pt x="573882" y="0"/>
                </a:lnTo>
                <a:close/>
              </a:path>
            </a:pathLst>
          </a:custGeom>
          <a:pattFill prst="ltDnDiag">
            <a:fgClr>
              <a:schemeClr val="tx1">
                <a:lumMod val="60000"/>
                <a:lumOff val="40000"/>
              </a:schemeClr>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50" name="Rectangle 49"/>
          <p:cNvSpPr/>
          <p:nvPr/>
        </p:nvSpPr>
        <p:spPr>
          <a:xfrm>
            <a:off x="5009670" y="4363340"/>
            <a:ext cx="2190750" cy="53975"/>
          </a:xfrm>
          <a:prstGeom prst="rect">
            <a:avLst/>
          </a:pr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Forme libre 50"/>
          <p:cNvSpPr/>
          <p:nvPr/>
        </p:nvSpPr>
        <p:spPr>
          <a:xfrm>
            <a:off x="6474139" y="4416521"/>
            <a:ext cx="152400" cy="142876"/>
          </a:xfrm>
          <a:custGeom>
            <a:avLst/>
            <a:gdLst>
              <a:gd name="connsiteX0" fmla="*/ 0 w 154781"/>
              <a:gd name="connsiteY0" fmla="*/ 0 h 145257"/>
              <a:gd name="connsiteX1" fmla="*/ 47625 w 154781"/>
              <a:gd name="connsiteY1" fmla="*/ 28575 h 145257"/>
              <a:gd name="connsiteX2" fmla="*/ 54769 w 154781"/>
              <a:gd name="connsiteY2" fmla="*/ 61913 h 145257"/>
              <a:gd name="connsiteX3" fmla="*/ 52387 w 154781"/>
              <a:gd name="connsiteY3" fmla="*/ 128588 h 145257"/>
              <a:gd name="connsiteX4" fmla="*/ 28575 w 154781"/>
              <a:gd name="connsiteY4" fmla="*/ 145257 h 145257"/>
              <a:gd name="connsiteX5" fmla="*/ 135731 w 154781"/>
              <a:gd name="connsiteY5" fmla="*/ 140494 h 145257"/>
              <a:gd name="connsiteX6" fmla="*/ 128587 w 154781"/>
              <a:gd name="connsiteY6" fmla="*/ 128588 h 145257"/>
              <a:gd name="connsiteX7" fmla="*/ 109537 w 154781"/>
              <a:gd name="connsiteY7" fmla="*/ 100013 h 145257"/>
              <a:gd name="connsiteX8" fmla="*/ 116681 w 154781"/>
              <a:gd name="connsiteY8" fmla="*/ 47625 h 145257"/>
              <a:gd name="connsiteX9" fmla="*/ 142875 w 154781"/>
              <a:gd name="connsiteY9" fmla="*/ 14288 h 145257"/>
              <a:gd name="connsiteX10" fmla="*/ 154781 w 154781"/>
              <a:gd name="connsiteY10" fmla="*/ 4763 h 145257"/>
              <a:gd name="connsiteX11" fmla="*/ 0 w 154781"/>
              <a:gd name="connsiteY11" fmla="*/ 0 h 145257"/>
              <a:gd name="connsiteX0" fmla="*/ 0 w 154781"/>
              <a:gd name="connsiteY0" fmla="*/ 0 h 145257"/>
              <a:gd name="connsiteX1" fmla="*/ 47625 w 154781"/>
              <a:gd name="connsiteY1" fmla="*/ 28575 h 145257"/>
              <a:gd name="connsiteX2" fmla="*/ 54769 w 154781"/>
              <a:gd name="connsiteY2" fmla="*/ 61913 h 145257"/>
              <a:gd name="connsiteX3" fmla="*/ 57150 w 154781"/>
              <a:gd name="connsiteY3" fmla="*/ 104775 h 145257"/>
              <a:gd name="connsiteX4" fmla="*/ 28575 w 154781"/>
              <a:gd name="connsiteY4" fmla="*/ 145257 h 145257"/>
              <a:gd name="connsiteX5" fmla="*/ 135731 w 154781"/>
              <a:gd name="connsiteY5" fmla="*/ 140494 h 145257"/>
              <a:gd name="connsiteX6" fmla="*/ 128587 w 154781"/>
              <a:gd name="connsiteY6" fmla="*/ 128588 h 145257"/>
              <a:gd name="connsiteX7" fmla="*/ 109537 w 154781"/>
              <a:gd name="connsiteY7" fmla="*/ 100013 h 145257"/>
              <a:gd name="connsiteX8" fmla="*/ 116681 w 154781"/>
              <a:gd name="connsiteY8" fmla="*/ 47625 h 145257"/>
              <a:gd name="connsiteX9" fmla="*/ 142875 w 154781"/>
              <a:gd name="connsiteY9" fmla="*/ 14288 h 145257"/>
              <a:gd name="connsiteX10" fmla="*/ 154781 w 154781"/>
              <a:gd name="connsiteY10" fmla="*/ 4763 h 145257"/>
              <a:gd name="connsiteX11" fmla="*/ 0 w 154781"/>
              <a:gd name="connsiteY11" fmla="*/ 0 h 145257"/>
              <a:gd name="connsiteX0" fmla="*/ 0 w 154781"/>
              <a:gd name="connsiteY0" fmla="*/ 0 h 140494"/>
              <a:gd name="connsiteX1" fmla="*/ 47625 w 154781"/>
              <a:gd name="connsiteY1" fmla="*/ 28575 h 140494"/>
              <a:gd name="connsiteX2" fmla="*/ 54769 w 154781"/>
              <a:gd name="connsiteY2" fmla="*/ 61913 h 140494"/>
              <a:gd name="connsiteX3" fmla="*/ 57150 w 154781"/>
              <a:gd name="connsiteY3" fmla="*/ 104775 h 140494"/>
              <a:gd name="connsiteX4" fmla="*/ 33338 w 154781"/>
              <a:gd name="connsiteY4" fmla="*/ 138113 h 140494"/>
              <a:gd name="connsiteX5" fmla="*/ 135731 w 154781"/>
              <a:gd name="connsiteY5" fmla="*/ 140494 h 140494"/>
              <a:gd name="connsiteX6" fmla="*/ 128587 w 154781"/>
              <a:gd name="connsiteY6" fmla="*/ 128588 h 140494"/>
              <a:gd name="connsiteX7" fmla="*/ 109537 w 154781"/>
              <a:gd name="connsiteY7" fmla="*/ 100013 h 140494"/>
              <a:gd name="connsiteX8" fmla="*/ 116681 w 154781"/>
              <a:gd name="connsiteY8" fmla="*/ 47625 h 140494"/>
              <a:gd name="connsiteX9" fmla="*/ 142875 w 154781"/>
              <a:gd name="connsiteY9" fmla="*/ 14288 h 140494"/>
              <a:gd name="connsiteX10" fmla="*/ 154781 w 154781"/>
              <a:gd name="connsiteY10" fmla="*/ 4763 h 140494"/>
              <a:gd name="connsiteX11" fmla="*/ 0 w 154781"/>
              <a:gd name="connsiteY11" fmla="*/ 0 h 140494"/>
              <a:gd name="connsiteX0" fmla="*/ 0 w 154781"/>
              <a:gd name="connsiteY0" fmla="*/ 0 h 140494"/>
              <a:gd name="connsiteX1" fmla="*/ 47625 w 154781"/>
              <a:gd name="connsiteY1" fmla="*/ 28575 h 140494"/>
              <a:gd name="connsiteX2" fmla="*/ 54769 w 154781"/>
              <a:gd name="connsiteY2" fmla="*/ 61913 h 140494"/>
              <a:gd name="connsiteX3" fmla="*/ 57150 w 154781"/>
              <a:gd name="connsiteY3" fmla="*/ 104775 h 140494"/>
              <a:gd name="connsiteX4" fmla="*/ 33338 w 154781"/>
              <a:gd name="connsiteY4" fmla="*/ 138113 h 140494"/>
              <a:gd name="connsiteX5" fmla="*/ 135731 w 154781"/>
              <a:gd name="connsiteY5" fmla="*/ 140494 h 140494"/>
              <a:gd name="connsiteX6" fmla="*/ 128587 w 154781"/>
              <a:gd name="connsiteY6" fmla="*/ 121444 h 140494"/>
              <a:gd name="connsiteX7" fmla="*/ 109537 w 154781"/>
              <a:gd name="connsiteY7" fmla="*/ 100013 h 140494"/>
              <a:gd name="connsiteX8" fmla="*/ 116681 w 154781"/>
              <a:gd name="connsiteY8" fmla="*/ 47625 h 140494"/>
              <a:gd name="connsiteX9" fmla="*/ 142875 w 154781"/>
              <a:gd name="connsiteY9" fmla="*/ 14288 h 140494"/>
              <a:gd name="connsiteX10" fmla="*/ 154781 w 154781"/>
              <a:gd name="connsiteY10" fmla="*/ 4763 h 140494"/>
              <a:gd name="connsiteX11" fmla="*/ 0 w 154781"/>
              <a:gd name="connsiteY11" fmla="*/ 0 h 140494"/>
              <a:gd name="connsiteX0" fmla="*/ 0 w 154781"/>
              <a:gd name="connsiteY0" fmla="*/ 0 h 140494"/>
              <a:gd name="connsiteX1" fmla="*/ 47625 w 154781"/>
              <a:gd name="connsiteY1" fmla="*/ 28575 h 140494"/>
              <a:gd name="connsiteX2" fmla="*/ 54769 w 154781"/>
              <a:gd name="connsiteY2" fmla="*/ 61913 h 140494"/>
              <a:gd name="connsiteX3" fmla="*/ 57150 w 154781"/>
              <a:gd name="connsiteY3" fmla="*/ 104775 h 140494"/>
              <a:gd name="connsiteX4" fmla="*/ 33338 w 154781"/>
              <a:gd name="connsiteY4" fmla="*/ 138113 h 140494"/>
              <a:gd name="connsiteX5" fmla="*/ 135731 w 154781"/>
              <a:gd name="connsiteY5" fmla="*/ 140494 h 140494"/>
              <a:gd name="connsiteX6" fmla="*/ 128587 w 154781"/>
              <a:gd name="connsiteY6" fmla="*/ 121444 h 140494"/>
              <a:gd name="connsiteX7" fmla="*/ 109537 w 154781"/>
              <a:gd name="connsiteY7" fmla="*/ 85725 h 140494"/>
              <a:gd name="connsiteX8" fmla="*/ 116681 w 154781"/>
              <a:gd name="connsiteY8" fmla="*/ 47625 h 140494"/>
              <a:gd name="connsiteX9" fmla="*/ 142875 w 154781"/>
              <a:gd name="connsiteY9" fmla="*/ 14288 h 140494"/>
              <a:gd name="connsiteX10" fmla="*/ 154781 w 154781"/>
              <a:gd name="connsiteY10" fmla="*/ 4763 h 140494"/>
              <a:gd name="connsiteX11" fmla="*/ 0 w 154781"/>
              <a:gd name="connsiteY11" fmla="*/ 0 h 140494"/>
              <a:gd name="connsiteX0" fmla="*/ 0 w 154781"/>
              <a:gd name="connsiteY0" fmla="*/ 0 h 142876"/>
              <a:gd name="connsiteX1" fmla="*/ 47625 w 154781"/>
              <a:gd name="connsiteY1" fmla="*/ 28575 h 142876"/>
              <a:gd name="connsiteX2" fmla="*/ 54769 w 154781"/>
              <a:gd name="connsiteY2" fmla="*/ 61913 h 142876"/>
              <a:gd name="connsiteX3" fmla="*/ 57150 w 154781"/>
              <a:gd name="connsiteY3" fmla="*/ 104775 h 142876"/>
              <a:gd name="connsiteX4" fmla="*/ 35720 w 154781"/>
              <a:gd name="connsiteY4" fmla="*/ 142876 h 142876"/>
              <a:gd name="connsiteX5" fmla="*/ 135731 w 154781"/>
              <a:gd name="connsiteY5" fmla="*/ 140494 h 142876"/>
              <a:gd name="connsiteX6" fmla="*/ 128587 w 154781"/>
              <a:gd name="connsiteY6" fmla="*/ 121444 h 142876"/>
              <a:gd name="connsiteX7" fmla="*/ 109537 w 154781"/>
              <a:gd name="connsiteY7" fmla="*/ 85725 h 142876"/>
              <a:gd name="connsiteX8" fmla="*/ 116681 w 154781"/>
              <a:gd name="connsiteY8" fmla="*/ 47625 h 142876"/>
              <a:gd name="connsiteX9" fmla="*/ 142875 w 154781"/>
              <a:gd name="connsiteY9" fmla="*/ 14288 h 142876"/>
              <a:gd name="connsiteX10" fmla="*/ 154781 w 154781"/>
              <a:gd name="connsiteY10" fmla="*/ 4763 h 142876"/>
              <a:gd name="connsiteX11" fmla="*/ 0 w 154781"/>
              <a:gd name="connsiteY11" fmla="*/ 0 h 142876"/>
              <a:gd name="connsiteX0" fmla="*/ 0 w 154781"/>
              <a:gd name="connsiteY0" fmla="*/ 0 h 142876"/>
              <a:gd name="connsiteX1" fmla="*/ 47625 w 154781"/>
              <a:gd name="connsiteY1" fmla="*/ 28575 h 142876"/>
              <a:gd name="connsiteX2" fmla="*/ 54769 w 154781"/>
              <a:gd name="connsiteY2" fmla="*/ 61913 h 142876"/>
              <a:gd name="connsiteX3" fmla="*/ 54769 w 154781"/>
              <a:gd name="connsiteY3" fmla="*/ 107156 h 142876"/>
              <a:gd name="connsiteX4" fmla="*/ 35720 w 154781"/>
              <a:gd name="connsiteY4" fmla="*/ 142876 h 142876"/>
              <a:gd name="connsiteX5" fmla="*/ 135731 w 154781"/>
              <a:gd name="connsiteY5" fmla="*/ 140494 h 142876"/>
              <a:gd name="connsiteX6" fmla="*/ 128587 w 154781"/>
              <a:gd name="connsiteY6" fmla="*/ 121444 h 142876"/>
              <a:gd name="connsiteX7" fmla="*/ 109537 w 154781"/>
              <a:gd name="connsiteY7" fmla="*/ 85725 h 142876"/>
              <a:gd name="connsiteX8" fmla="*/ 116681 w 154781"/>
              <a:gd name="connsiteY8" fmla="*/ 47625 h 142876"/>
              <a:gd name="connsiteX9" fmla="*/ 142875 w 154781"/>
              <a:gd name="connsiteY9" fmla="*/ 14288 h 142876"/>
              <a:gd name="connsiteX10" fmla="*/ 154781 w 154781"/>
              <a:gd name="connsiteY10" fmla="*/ 4763 h 142876"/>
              <a:gd name="connsiteX11" fmla="*/ 0 w 154781"/>
              <a:gd name="connsiteY11" fmla="*/ 0 h 142876"/>
              <a:gd name="connsiteX0" fmla="*/ 0 w 154781"/>
              <a:gd name="connsiteY0" fmla="*/ 0 h 142876"/>
              <a:gd name="connsiteX1" fmla="*/ 47625 w 154781"/>
              <a:gd name="connsiteY1" fmla="*/ 28575 h 142876"/>
              <a:gd name="connsiteX2" fmla="*/ 54769 w 154781"/>
              <a:gd name="connsiteY2" fmla="*/ 61913 h 142876"/>
              <a:gd name="connsiteX3" fmla="*/ 54769 w 154781"/>
              <a:gd name="connsiteY3" fmla="*/ 107156 h 142876"/>
              <a:gd name="connsiteX4" fmla="*/ 35720 w 154781"/>
              <a:gd name="connsiteY4" fmla="*/ 142876 h 142876"/>
              <a:gd name="connsiteX5" fmla="*/ 135731 w 154781"/>
              <a:gd name="connsiteY5" fmla="*/ 140494 h 142876"/>
              <a:gd name="connsiteX6" fmla="*/ 128587 w 154781"/>
              <a:gd name="connsiteY6" fmla="*/ 121444 h 142876"/>
              <a:gd name="connsiteX7" fmla="*/ 109537 w 154781"/>
              <a:gd name="connsiteY7" fmla="*/ 85725 h 142876"/>
              <a:gd name="connsiteX8" fmla="*/ 116681 w 154781"/>
              <a:gd name="connsiteY8" fmla="*/ 47625 h 142876"/>
              <a:gd name="connsiteX9" fmla="*/ 142875 w 154781"/>
              <a:gd name="connsiteY9" fmla="*/ 14288 h 142876"/>
              <a:gd name="connsiteX10" fmla="*/ 154781 w 154781"/>
              <a:gd name="connsiteY10" fmla="*/ 4763 h 142876"/>
              <a:gd name="connsiteX11" fmla="*/ 0 w 154781"/>
              <a:gd name="connsiteY11" fmla="*/ 0 h 142876"/>
              <a:gd name="connsiteX0" fmla="*/ 0 w 152400"/>
              <a:gd name="connsiteY0" fmla="*/ 2380 h 145256"/>
              <a:gd name="connsiteX1" fmla="*/ 47625 w 152400"/>
              <a:gd name="connsiteY1" fmla="*/ 30955 h 145256"/>
              <a:gd name="connsiteX2" fmla="*/ 54769 w 152400"/>
              <a:gd name="connsiteY2" fmla="*/ 64293 h 145256"/>
              <a:gd name="connsiteX3" fmla="*/ 54769 w 152400"/>
              <a:gd name="connsiteY3" fmla="*/ 109536 h 145256"/>
              <a:gd name="connsiteX4" fmla="*/ 35720 w 152400"/>
              <a:gd name="connsiteY4" fmla="*/ 145256 h 145256"/>
              <a:gd name="connsiteX5" fmla="*/ 135731 w 152400"/>
              <a:gd name="connsiteY5" fmla="*/ 142874 h 145256"/>
              <a:gd name="connsiteX6" fmla="*/ 128587 w 152400"/>
              <a:gd name="connsiteY6" fmla="*/ 123824 h 145256"/>
              <a:gd name="connsiteX7" fmla="*/ 109537 w 152400"/>
              <a:gd name="connsiteY7" fmla="*/ 88105 h 145256"/>
              <a:gd name="connsiteX8" fmla="*/ 116681 w 152400"/>
              <a:gd name="connsiteY8" fmla="*/ 50005 h 145256"/>
              <a:gd name="connsiteX9" fmla="*/ 142875 w 152400"/>
              <a:gd name="connsiteY9" fmla="*/ 16668 h 145256"/>
              <a:gd name="connsiteX10" fmla="*/ 152400 w 152400"/>
              <a:gd name="connsiteY10" fmla="*/ 0 h 145256"/>
              <a:gd name="connsiteX11" fmla="*/ 0 w 152400"/>
              <a:gd name="connsiteY11" fmla="*/ 2380 h 14525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09537 w 152400"/>
              <a:gd name="connsiteY7" fmla="*/ 85725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09537 w 152400"/>
              <a:gd name="connsiteY7" fmla="*/ 85725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09537 w 152400"/>
              <a:gd name="connsiteY7" fmla="*/ 85725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0494 h 142876"/>
              <a:gd name="connsiteX6" fmla="*/ 128587 w 152400"/>
              <a:gd name="connsiteY6" fmla="*/ 121444 h 142876"/>
              <a:gd name="connsiteX7" fmla="*/ 114300 w 152400"/>
              <a:gd name="connsiteY7" fmla="*/ 88106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 name="connsiteX0" fmla="*/ 0 w 152400"/>
              <a:gd name="connsiteY0" fmla="*/ 0 h 145256"/>
              <a:gd name="connsiteX1" fmla="*/ 47625 w 152400"/>
              <a:gd name="connsiteY1" fmla="*/ 28575 h 145256"/>
              <a:gd name="connsiteX2" fmla="*/ 54769 w 152400"/>
              <a:gd name="connsiteY2" fmla="*/ 61913 h 145256"/>
              <a:gd name="connsiteX3" fmla="*/ 54769 w 152400"/>
              <a:gd name="connsiteY3" fmla="*/ 107156 h 145256"/>
              <a:gd name="connsiteX4" fmla="*/ 35720 w 152400"/>
              <a:gd name="connsiteY4" fmla="*/ 142876 h 145256"/>
              <a:gd name="connsiteX5" fmla="*/ 135731 w 152400"/>
              <a:gd name="connsiteY5" fmla="*/ 145256 h 145256"/>
              <a:gd name="connsiteX6" fmla="*/ 128587 w 152400"/>
              <a:gd name="connsiteY6" fmla="*/ 121444 h 145256"/>
              <a:gd name="connsiteX7" fmla="*/ 114300 w 152400"/>
              <a:gd name="connsiteY7" fmla="*/ 88106 h 145256"/>
              <a:gd name="connsiteX8" fmla="*/ 116681 w 152400"/>
              <a:gd name="connsiteY8" fmla="*/ 47625 h 145256"/>
              <a:gd name="connsiteX9" fmla="*/ 142875 w 152400"/>
              <a:gd name="connsiteY9" fmla="*/ 14288 h 145256"/>
              <a:gd name="connsiteX10" fmla="*/ 152400 w 152400"/>
              <a:gd name="connsiteY10" fmla="*/ 2382 h 145256"/>
              <a:gd name="connsiteX11" fmla="*/ 0 w 152400"/>
              <a:gd name="connsiteY11" fmla="*/ 0 h 145256"/>
              <a:gd name="connsiteX0" fmla="*/ 0 w 152400"/>
              <a:gd name="connsiteY0" fmla="*/ 0 h 142876"/>
              <a:gd name="connsiteX1" fmla="*/ 47625 w 152400"/>
              <a:gd name="connsiteY1" fmla="*/ 28575 h 142876"/>
              <a:gd name="connsiteX2" fmla="*/ 54769 w 152400"/>
              <a:gd name="connsiteY2" fmla="*/ 61913 h 142876"/>
              <a:gd name="connsiteX3" fmla="*/ 54769 w 152400"/>
              <a:gd name="connsiteY3" fmla="*/ 107156 h 142876"/>
              <a:gd name="connsiteX4" fmla="*/ 35720 w 152400"/>
              <a:gd name="connsiteY4" fmla="*/ 142876 h 142876"/>
              <a:gd name="connsiteX5" fmla="*/ 135731 w 152400"/>
              <a:gd name="connsiteY5" fmla="*/ 142875 h 142876"/>
              <a:gd name="connsiteX6" fmla="*/ 128587 w 152400"/>
              <a:gd name="connsiteY6" fmla="*/ 121444 h 142876"/>
              <a:gd name="connsiteX7" fmla="*/ 114300 w 152400"/>
              <a:gd name="connsiteY7" fmla="*/ 88106 h 142876"/>
              <a:gd name="connsiteX8" fmla="*/ 116681 w 152400"/>
              <a:gd name="connsiteY8" fmla="*/ 47625 h 142876"/>
              <a:gd name="connsiteX9" fmla="*/ 142875 w 152400"/>
              <a:gd name="connsiteY9" fmla="*/ 14288 h 142876"/>
              <a:gd name="connsiteX10" fmla="*/ 152400 w 152400"/>
              <a:gd name="connsiteY10" fmla="*/ 2382 h 142876"/>
              <a:gd name="connsiteX11" fmla="*/ 0 w 152400"/>
              <a:gd name="connsiteY11" fmla="*/ 0 h 14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 h="142876">
                <a:moveTo>
                  <a:pt x="0" y="0"/>
                </a:moveTo>
                <a:lnTo>
                  <a:pt x="47625" y="28575"/>
                </a:lnTo>
                <a:lnTo>
                  <a:pt x="54769" y="61913"/>
                </a:lnTo>
                <a:lnTo>
                  <a:pt x="54769" y="107156"/>
                </a:lnTo>
                <a:lnTo>
                  <a:pt x="35720" y="142876"/>
                </a:lnTo>
                <a:lnTo>
                  <a:pt x="135731" y="142875"/>
                </a:lnTo>
                <a:lnTo>
                  <a:pt x="128587" y="121444"/>
                </a:lnTo>
                <a:lnTo>
                  <a:pt x="114300" y="88106"/>
                </a:lnTo>
                <a:lnTo>
                  <a:pt x="116681" y="47625"/>
                </a:lnTo>
                <a:lnTo>
                  <a:pt x="142875" y="14288"/>
                </a:lnTo>
                <a:lnTo>
                  <a:pt x="152400" y="2382"/>
                </a:lnTo>
                <a:lnTo>
                  <a:pt x="0" y="0"/>
                </a:lnTo>
                <a:close/>
              </a:path>
            </a:pathLst>
          </a:cu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Rectangle 51"/>
          <p:cNvSpPr/>
          <p:nvPr/>
        </p:nvSpPr>
        <p:spPr>
          <a:xfrm>
            <a:off x="3742845" y="4363340"/>
            <a:ext cx="786134" cy="53181"/>
          </a:xfrm>
          <a:prstGeom prst="rect">
            <a:avLst/>
          </a:pr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Forme libre 52"/>
          <p:cNvSpPr/>
          <p:nvPr/>
        </p:nvSpPr>
        <p:spPr>
          <a:xfrm>
            <a:off x="2828445" y="4406996"/>
            <a:ext cx="261938" cy="150019"/>
          </a:xfrm>
          <a:custGeom>
            <a:avLst/>
            <a:gdLst>
              <a:gd name="connsiteX0" fmla="*/ 0 w 261938"/>
              <a:gd name="connsiteY0" fmla="*/ 0 h 150019"/>
              <a:gd name="connsiteX1" fmla="*/ 261938 w 261938"/>
              <a:gd name="connsiteY1" fmla="*/ 4763 h 150019"/>
              <a:gd name="connsiteX2" fmla="*/ 211931 w 261938"/>
              <a:gd name="connsiteY2" fmla="*/ 54769 h 150019"/>
              <a:gd name="connsiteX3" fmla="*/ 202406 w 261938"/>
              <a:gd name="connsiteY3" fmla="*/ 88107 h 150019"/>
              <a:gd name="connsiteX4" fmla="*/ 211931 w 261938"/>
              <a:gd name="connsiteY4" fmla="*/ 121444 h 150019"/>
              <a:gd name="connsiteX5" fmla="*/ 238125 w 261938"/>
              <a:gd name="connsiteY5" fmla="*/ 147638 h 150019"/>
              <a:gd name="connsiteX6" fmla="*/ 257175 w 261938"/>
              <a:gd name="connsiteY6" fmla="*/ 150019 h 150019"/>
              <a:gd name="connsiteX7" fmla="*/ 11906 w 261938"/>
              <a:gd name="connsiteY7" fmla="*/ 150019 h 150019"/>
              <a:gd name="connsiteX8" fmla="*/ 57150 w 261938"/>
              <a:gd name="connsiteY8" fmla="*/ 130969 h 150019"/>
              <a:gd name="connsiteX9" fmla="*/ 73819 w 261938"/>
              <a:gd name="connsiteY9" fmla="*/ 109538 h 150019"/>
              <a:gd name="connsiteX10" fmla="*/ 80963 w 261938"/>
              <a:gd name="connsiteY10" fmla="*/ 83344 h 150019"/>
              <a:gd name="connsiteX11" fmla="*/ 78581 w 261938"/>
              <a:gd name="connsiteY11" fmla="*/ 54769 h 150019"/>
              <a:gd name="connsiteX12" fmla="*/ 57150 w 261938"/>
              <a:gd name="connsiteY12" fmla="*/ 40482 h 150019"/>
              <a:gd name="connsiteX13" fmla="*/ 0 w 261938"/>
              <a:gd name="connsiteY13" fmla="*/ 0 h 150019"/>
              <a:gd name="connsiteX0" fmla="*/ 0 w 261938"/>
              <a:gd name="connsiteY0" fmla="*/ 0 h 150019"/>
              <a:gd name="connsiteX1" fmla="*/ 261938 w 261938"/>
              <a:gd name="connsiteY1" fmla="*/ 4763 h 150019"/>
              <a:gd name="connsiteX2" fmla="*/ 211931 w 261938"/>
              <a:gd name="connsiteY2" fmla="*/ 54769 h 150019"/>
              <a:gd name="connsiteX3" fmla="*/ 202406 w 261938"/>
              <a:gd name="connsiteY3" fmla="*/ 88107 h 150019"/>
              <a:gd name="connsiteX4" fmla="*/ 211931 w 261938"/>
              <a:gd name="connsiteY4" fmla="*/ 121444 h 150019"/>
              <a:gd name="connsiteX5" fmla="*/ 238125 w 261938"/>
              <a:gd name="connsiteY5" fmla="*/ 147638 h 150019"/>
              <a:gd name="connsiteX6" fmla="*/ 257175 w 261938"/>
              <a:gd name="connsiteY6" fmla="*/ 150019 h 150019"/>
              <a:gd name="connsiteX7" fmla="*/ 11906 w 261938"/>
              <a:gd name="connsiteY7" fmla="*/ 150019 h 150019"/>
              <a:gd name="connsiteX8" fmla="*/ 57150 w 261938"/>
              <a:gd name="connsiteY8" fmla="*/ 130969 h 150019"/>
              <a:gd name="connsiteX9" fmla="*/ 73819 w 261938"/>
              <a:gd name="connsiteY9" fmla="*/ 109538 h 150019"/>
              <a:gd name="connsiteX10" fmla="*/ 80963 w 261938"/>
              <a:gd name="connsiteY10" fmla="*/ 83344 h 150019"/>
              <a:gd name="connsiteX11" fmla="*/ 78581 w 261938"/>
              <a:gd name="connsiteY11" fmla="*/ 54769 h 150019"/>
              <a:gd name="connsiteX12" fmla="*/ 54769 w 261938"/>
              <a:gd name="connsiteY12" fmla="*/ 35720 h 150019"/>
              <a:gd name="connsiteX13" fmla="*/ 0 w 261938"/>
              <a:gd name="connsiteY13" fmla="*/ 0 h 150019"/>
              <a:gd name="connsiteX0" fmla="*/ 0 w 261938"/>
              <a:gd name="connsiteY0" fmla="*/ 0 h 150019"/>
              <a:gd name="connsiteX1" fmla="*/ 261938 w 261938"/>
              <a:gd name="connsiteY1" fmla="*/ 4763 h 150019"/>
              <a:gd name="connsiteX2" fmla="*/ 211931 w 261938"/>
              <a:gd name="connsiteY2" fmla="*/ 54769 h 150019"/>
              <a:gd name="connsiteX3" fmla="*/ 202406 w 261938"/>
              <a:gd name="connsiteY3" fmla="*/ 88107 h 150019"/>
              <a:gd name="connsiteX4" fmla="*/ 211931 w 261938"/>
              <a:gd name="connsiteY4" fmla="*/ 121444 h 150019"/>
              <a:gd name="connsiteX5" fmla="*/ 238125 w 261938"/>
              <a:gd name="connsiteY5" fmla="*/ 147638 h 150019"/>
              <a:gd name="connsiteX6" fmla="*/ 257175 w 261938"/>
              <a:gd name="connsiteY6" fmla="*/ 150019 h 150019"/>
              <a:gd name="connsiteX7" fmla="*/ 11906 w 261938"/>
              <a:gd name="connsiteY7" fmla="*/ 150019 h 150019"/>
              <a:gd name="connsiteX8" fmla="*/ 57150 w 261938"/>
              <a:gd name="connsiteY8" fmla="*/ 130969 h 150019"/>
              <a:gd name="connsiteX9" fmla="*/ 73819 w 261938"/>
              <a:gd name="connsiteY9" fmla="*/ 109538 h 150019"/>
              <a:gd name="connsiteX10" fmla="*/ 80963 w 261938"/>
              <a:gd name="connsiteY10" fmla="*/ 83344 h 150019"/>
              <a:gd name="connsiteX11" fmla="*/ 76200 w 261938"/>
              <a:gd name="connsiteY11" fmla="*/ 54769 h 150019"/>
              <a:gd name="connsiteX12" fmla="*/ 54769 w 261938"/>
              <a:gd name="connsiteY12" fmla="*/ 35720 h 150019"/>
              <a:gd name="connsiteX13" fmla="*/ 0 w 261938"/>
              <a:gd name="connsiteY13" fmla="*/ 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938" h="150019">
                <a:moveTo>
                  <a:pt x="0" y="0"/>
                </a:moveTo>
                <a:lnTo>
                  <a:pt x="261938" y="4763"/>
                </a:lnTo>
                <a:lnTo>
                  <a:pt x="211931" y="54769"/>
                </a:lnTo>
                <a:lnTo>
                  <a:pt x="202406" y="88107"/>
                </a:lnTo>
                <a:lnTo>
                  <a:pt x="211931" y="121444"/>
                </a:lnTo>
                <a:lnTo>
                  <a:pt x="238125" y="147638"/>
                </a:lnTo>
                <a:lnTo>
                  <a:pt x="257175" y="150019"/>
                </a:lnTo>
                <a:lnTo>
                  <a:pt x="11906" y="150019"/>
                </a:lnTo>
                <a:lnTo>
                  <a:pt x="57150" y="130969"/>
                </a:lnTo>
                <a:lnTo>
                  <a:pt x="73819" y="109538"/>
                </a:lnTo>
                <a:lnTo>
                  <a:pt x="80963" y="83344"/>
                </a:lnTo>
                <a:lnTo>
                  <a:pt x="76200" y="54769"/>
                </a:lnTo>
                <a:lnTo>
                  <a:pt x="54769" y="35720"/>
                </a:lnTo>
                <a:lnTo>
                  <a:pt x="0" y="0"/>
                </a:lnTo>
                <a:close/>
              </a:path>
            </a:pathLst>
          </a:custGeom>
          <a:pattFill prst="ltDnDiag">
            <a:fgClr>
              <a:srgbClr val="0070C0"/>
            </a:fgClr>
            <a:bgClr>
              <a:schemeClr val="bg1"/>
            </a:bgClr>
          </a:patt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54" name="33 Conector recto de flecha"/>
          <p:cNvCxnSpPr>
            <a:stCxn id="48" idx="2"/>
            <a:endCxn id="51" idx="7"/>
          </p:cNvCxnSpPr>
          <p:nvPr/>
        </p:nvCxnSpPr>
        <p:spPr>
          <a:xfrm flipH="1">
            <a:off x="6588439" y="3801135"/>
            <a:ext cx="324826" cy="703492"/>
          </a:xfrm>
          <a:prstGeom prst="straightConnector1">
            <a:avLst/>
          </a:prstGeom>
          <a:ln>
            <a:solidFill>
              <a:schemeClr val="tx1">
                <a:lumMod val="60000"/>
                <a:lumOff val="40000"/>
              </a:schemeClr>
            </a:solidFill>
            <a:tailEnd type="arrow"/>
          </a:ln>
        </p:spPr>
        <p:style>
          <a:lnRef idx="2">
            <a:schemeClr val="dk1"/>
          </a:lnRef>
          <a:fillRef idx="0">
            <a:schemeClr val="dk1"/>
          </a:fillRef>
          <a:effectRef idx="1">
            <a:schemeClr val="dk1"/>
          </a:effectRef>
          <a:fontRef idx="minor">
            <a:schemeClr val="tx1"/>
          </a:fontRef>
        </p:style>
      </p:cxnSp>
      <p:sp>
        <p:nvSpPr>
          <p:cNvPr id="55" name="24 Forma libre"/>
          <p:cNvSpPr/>
          <p:nvPr/>
        </p:nvSpPr>
        <p:spPr>
          <a:xfrm>
            <a:off x="6965596" y="2116289"/>
            <a:ext cx="510493" cy="370249"/>
          </a:xfrm>
          <a:custGeom>
            <a:avLst/>
            <a:gdLst>
              <a:gd name="connsiteX0" fmla="*/ 0 w 499273"/>
              <a:gd name="connsiteY0" fmla="*/ 0 h 364638"/>
              <a:gd name="connsiteX1" fmla="*/ 499273 w 499273"/>
              <a:gd name="connsiteY1" fmla="*/ 0 h 364638"/>
              <a:gd name="connsiteX2" fmla="*/ 488054 w 499273"/>
              <a:gd name="connsiteY2" fmla="*/ 16830 h 364638"/>
              <a:gd name="connsiteX3" fmla="*/ 330979 w 499273"/>
              <a:gd name="connsiteY3" fmla="*/ 44879 h 364638"/>
              <a:gd name="connsiteX4" fmla="*/ 286100 w 499273"/>
              <a:gd name="connsiteY4" fmla="*/ 78538 h 364638"/>
              <a:gd name="connsiteX5" fmla="*/ 280491 w 499273"/>
              <a:gd name="connsiteY5" fmla="*/ 364638 h 364638"/>
              <a:gd name="connsiteX6" fmla="*/ 224392 w 499273"/>
              <a:gd name="connsiteY6" fmla="*/ 364638 h 364638"/>
              <a:gd name="connsiteX7" fmla="*/ 213173 w 499273"/>
              <a:gd name="connsiteY7" fmla="*/ 72928 h 364638"/>
              <a:gd name="connsiteX8" fmla="*/ 157075 w 499273"/>
              <a:gd name="connsiteY8" fmla="*/ 22439 h 364638"/>
              <a:gd name="connsiteX9" fmla="*/ 0 w 499273"/>
              <a:gd name="connsiteY9" fmla="*/ 0 h 364638"/>
              <a:gd name="connsiteX0" fmla="*/ 0 w 499273"/>
              <a:gd name="connsiteY0" fmla="*/ 16829 h 364638"/>
              <a:gd name="connsiteX1" fmla="*/ 499273 w 499273"/>
              <a:gd name="connsiteY1" fmla="*/ 0 h 364638"/>
              <a:gd name="connsiteX2" fmla="*/ 488054 w 499273"/>
              <a:gd name="connsiteY2" fmla="*/ 16830 h 364638"/>
              <a:gd name="connsiteX3" fmla="*/ 330979 w 499273"/>
              <a:gd name="connsiteY3" fmla="*/ 44879 h 364638"/>
              <a:gd name="connsiteX4" fmla="*/ 286100 w 499273"/>
              <a:gd name="connsiteY4" fmla="*/ 78538 h 364638"/>
              <a:gd name="connsiteX5" fmla="*/ 280491 w 499273"/>
              <a:gd name="connsiteY5" fmla="*/ 364638 h 364638"/>
              <a:gd name="connsiteX6" fmla="*/ 224392 w 499273"/>
              <a:gd name="connsiteY6" fmla="*/ 364638 h 364638"/>
              <a:gd name="connsiteX7" fmla="*/ 213173 w 499273"/>
              <a:gd name="connsiteY7" fmla="*/ 72928 h 364638"/>
              <a:gd name="connsiteX8" fmla="*/ 157075 w 499273"/>
              <a:gd name="connsiteY8" fmla="*/ 22439 h 364638"/>
              <a:gd name="connsiteX9" fmla="*/ 0 w 499273"/>
              <a:gd name="connsiteY9" fmla="*/ 16829 h 364638"/>
              <a:gd name="connsiteX0" fmla="*/ 0 w 510493"/>
              <a:gd name="connsiteY0" fmla="*/ 0 h 370249"/>
              <a:gd name="connsiteX1" fmla="*/ 510493 w 510493"/>
              <a:gd name="connsiteY1" fmla="*/ 5611 h 370249"/>
              <a:gd name="connsiteX2" fmla="*/ 499274 w 510493"/>
              <a:gd name="connsiteY2" fmla="*/ 22441 h 370249"/>
              <a:gd name="connsiteX3" fmla="*/ 342199 w 510493"/>
              <a:gd name="connsiteY3" fmla="*/ 50490 h 370249"/>
              <a:gd name="connsiteX4" fmla="*/ 297320 w 510493"/>
              <a:gd name="connsiteY4" fmla="*/ 84149 h 370249"/>
              <a:gd name="connsiteX5" fmla="*/ 291711 w 510493"/>
              <a:gd name="connsiteY5" fmla="*/ 370249 h 370249"/>
              <a:gd name="connsiteX6" fmla="*/ 235612 w 510493"/>
              <a:gd name="connsiteY6" fmla="*/ 370249 h 370249"/>
              <a:gd name="connsiteX7" fmla="*/ 224393 w 510493"/>
              <a:gd name="connsiteY7" fmla="*/ 78539 h 370249"/>
              <a:gd name="connsiteX8" fmla="*/ 168295 w 510493"/>
              <a:gd name="connsiteY8" fmla="*/ 28050 h 370249"/>
              <a:gd name="connsiteX9" fmla="*/ 0 w 510493"/>
              <a:gd name="connsiteY9" fmla="*/ 0 h 370249"/>
              <a:gd name="connsiteX0" fmla="*/ 0 w 510493"/>
              <a:gd name="connsiteY0" fmla="*/ 0 h 370249"/>
              <a:gd name="connsiteX1" fmla="*/ 510493 w 510493"/>
              <a:gd name="connsiteY1" fmla="*/ 5611 h 370249"/>
              <a:gd name="connsiteX2" fmla="*/ 499274 w 510493"/>
              <a:gd name="connsiteY2" fmla="*/ 22441 h 370249"/>
              <a:gd name="connsiteX3" fmla="*/ 342199 w 510493"/>
              <a:gd name="connsiteY3" fmla="*/ 50490 h 370249"/>
              <a:gd name="connsiteX4" fmla="*/ 297320 w 510493"/>
              <a:gd name="connsiteY4" fmla="*/ 84149 h 370249"/>
              <a:gd name="connsiteX5" fmla="*/ 291711 w 510493"/>
              <a:gd name="connsiteY5" fmla="*/ 370249 h 370249"/>
              <a:gd name="connsiteX6" fmla="*/ 235612 w 510493"/>
              <a:gd name="connsiteY6" fmla="*/ 370249 h 370249"/>
              <a:gd name="connsiteX7" fmla="*/ 224393 w 510493"/>
              <a:gd name="connsiteY7" fmla="*/ 78539 h 370249"/>
              <a:gd name="connsiteX8" fmla="*/ 168295 w 510493"/>
              <a:gd name="connsiteY8" fmla="*/ 28050 h 370249"/>
              <a:gd name="connsiteX9" fmla="*/ 0 w 510493"/>
              <a:gd name="connsiteY9" fmla="*/ 0 h 37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493" h="370249">
                <a:moveTo>
                  <a:pt x="0" y="0"/>
                </a:moveTo>
                <a:lnTo>
                  <a:pt x="510493" y="5611"/>
                </a:lnTo>
                <a:lnTo>
                  <a:pt x="499274" y="22441"/>
                </a:lnTo>
                <a:lnTo>
                  <a:pt x="342199" y="50490"/>
                </a:lnTo>
                <a:lnTo>
                  <a:pt x="297320" y="84149"/>
                </a:lnTo>
                <a:lnTo>
                  <a:pt x="291711" y="370249"/>
                </a:lnTo>
                <a:lnTo>
                  <a:pt x="235612" y="370249"/>
                </a:lnTo>
                <a:lnTo>
                  <a:pt x="224393" y="78539"/>
                </a:lnTo>
                <a:lnTo>
                  <a:pt x="168295" y="28050"/>
                </a:lnTo>
                <a:cubicBezTo>
                  <a:pt x="112197" y="18700"/>
                  <a:pt x="28049" y="20570"/>
                  <a:pt x="0" y="0"/>
                </a:cubicBezTo>
                <a:close/>
              </a:path>
            </a:pathLst>
          </a:custGeom>
          <a:gradFill>
            <a:gsLst>
              <a:gs pos="0">
                <a:schemeClr val="tx1"/>
              </a:gs>
              <a:gs pos="0">
                <a:schemeClr val="tx1">
                  <a:alpha val="13000"/>
                </a:schemeClr>
              </a:gs>
            </a:gsLst>
          </a:gradFill>
          <a:ln w="9525">
            <a:solidFill>
              <a:schemeClr val="tx1">
                <a:lumMod val="75000"/>
              </a:schemeClr>
            </a:solidFill>
          </a:ln>
          <a:effectLst>
            <a:outerShdw blurRad="40000" dist="23000" dir="5400000" rotWithShape="0">
              <a:schemeClr val="tx1">
                <a:lumMod val="20000"/>
                <a:lumOff val="8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L"/>
          </a:p>
        </p:txBody>
      </p:sp>
      <p:sp>
        <p:nvSpPr>
          <p:cNvPr id="56" name="Forme libre 55"/>
          <p:cNvSpPr/>
          <p:nvPr/>
        </p:nvSpPr>
        <p:spPr>
          <a:xfrm>
            <a:off x="3959539" y="2432940"/>
            <a:ext cx="478631" cy="119063"/>
          </a:xfrm>
          <a:custGeom>
            <a:avLst/>
            <a:gdLst>
              <a:gd name="connsiteX0" fmla="*/ 0 w 478631"/>
              <a:gd name="connsiteY0" fmla="*/ 54769 h 119063"/>
              <a:gd name="connsiteX1" fmla="*/ 238125 w 478631"/>
              <a:gd name="connsiteY1" fmla="*/ 0 h 119063"/>
              <a:gd name="connsiteX2" fmla="*/ 478631 w 478631"/>
              <a:gd name="connsiteY2" fmla="*/ 57150 h 119063"/>
              <a:gd name="connsiteX3" fmla="*/ 240506 w 478631"/>
              <a:gd name="connsiteY3" fmla="*/ 119063 h 119063"/>
              <a:gd name="connsiteX4" fmla="*/ 0 w 478631"/>
              <a:gd name="connsiteY4" fmla="*/ 54769 h 11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631" h="119063">
                <a:moveTo>
                  <a:pt x="0" y="54769"/>
                </a:moveTo>
                <a:lnTo>
                  <a:pt x="238125" y="0"/>
                </a:lnTo>
                <a:lnTo>
                  <a:pt x="478631" y="57150"/>
                </a:lnTo>
                <a:lnTo>
                  <a:pt x="240506" y="119063"/>
                </a:lnTo>
                <a:lnTo>
                  <a:pt x="0" y="54769"/>
                </a:lnTo>
                <a:close/>
              </a:path>
            </a:pathLst>
          </a:custGeom>
          <a:pattFill prst="ltDnDiag">
            <a:fgClr>
              <a:schemeClr val="accent2"/>
            </a:fgClr>
            <a:bgClr>
              <a:schemeClr val="bg1"/>
            </a:bgClr>
          </a:patt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7" name="9 Rectángulo"/>
          <p:cNvSpPr/>
          <p:nvPr/>
        </p:nvSpPr>
        <p:spPr>
          <a:xfrm>
            <a:off x="5381420" y="1480340"/>
            <a:ext cx="1584176" cy="43204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NUEVO RODAJE PAPA CODE E</a:t>
            </a:r>
          </a:p>
        </p:txBody>
      </p:sp>
      <p:cxnSp>
        <p:nvCxnSpPr>
          <p:cNvPr id="58" name="10 Conector recto de flecha"/>
          <p:cNvCxnSpPr>
            <a:stCxn id="57" idx="2"/>
          </p:cNvCxnSpPr>
          <p:nvPr/>
        </p:nvCxnSpPr>
        <p:spPr>
          <a:xfrm>
            <a:off x="6173508" y="1912388"/>
            <a:ext cx="2393" cy="377511"/>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59" name="9 Rectángulo"/>
          <p:cNvSpPr/>
          <p:nvPr/>
        </p:nvSpPr>
        <p:spPr>
          <a:xfrm>
            <a:off x="4844099" y="5053264"/>
            <a:ext cx="1584176" cy="43204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ES" sz="1200" dirty="0">
                <a:solidFill>
                  <a:schemeClr val="tx1"/>
                </a:solidFill>
              </a:rPr>
              <a:t>ALARGUE RODAJE MIKE</a:t>
            </a:r>
          </a:p>
        </p:txBody>
      </p:sp>
      <p:cxnSp>
        <p:nvCxnSpPr>
          <p:cNvPr id="60" name="10 Conector recto de flecha"/>
          <p:cNvCxnSpPr>
            <a:stCxn id="59" idx="0"/>
          </p:cNvCxnSpPr>
          <p:nvPr/>
        </p:nvCxnSpPr>
        <p:spPr>
          <a:xfrm flipV="1">
            <a:off x="5636187" y="4557015"/>
            <a:ext cx="15571" cy="496249"/>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61" name="Accolade ouvrante 60"/>
          <p:cNvSpPr/>
          <p:nvPr/>
        </p:nvSpPr>
        <p:spPr>
          <a:xfrm>
            <a:off x="317075" y="1340767"/>
            <a:ext cx="253929" cy="12946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x-none"/>
          </a:p>
        </p:txBody>
      </p:sp>
      <p:sp>
        <p:nvSpPr>
          <p:cNvPr id="62" name="Accolade ouvrante 61"/>
          <p:cNvSpPr/>
          <p:nvPr/>
        </p:nvSpPr>
        <p:spPr>
          <a:xfrm>
            <a:off x="322585" y="3228110"/>
            <a:ext cx="248419" cy="220592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x-none"/>
          </a:p>
        </p:txBody>
      </p:sp>
      <p:sp>
        <p:nvSpPr>
          <p:cNvPr id="63" name="ZoneTexte 62"/>
          <p:cNvSpPr txBox="1"/>
          <p:nvPr/>
        </p:nvSpPr>
        <p:spPr>
          <a:xfrm>
            <a:off x="-51297" y="856468"/>
            <a:ext cx="369332" cy="1898108"/>
          </a:xfrm>
          <a:prstGeom prst="rect">
            <a:avLst/>
          </a:prstGeom>
          <a:noFill/>
        </p:spPr>
        <p:txBody>
          <a:bodyPr vert="vert270" wrap="square" rtlCol="0">
            <a:spAutoFit/>
          </a:bodyPr>
          <a:lstStyle/>
          <a:p>
            <a:r>
              <a:rPr lang="x-none" sz="1200" dirty="0" smtClean="0"/>
              <a:t>D</a:t>
            </a:r>
            <a:r>
              <a:rPr lang="es-CL" sz="1200" dirty="0" err="1" smtClean="0"/>
              <a:t>isminuir</a:t>
            </a:r>
            <a:r>
              <a:rPr lang="es-CL" sz="1200" dirty="0" smtClean="0"/>
              <a:t> trabajos</a:t>
            </a:r>
            <a:endParaRPr lang="x-none" sz="1200" dirty="0"/>
          </a:p>
        </p:txBody>
      </p:sp>
      <p:sp>
        <p:nvSpPr>
          <p:cNvPr id="64" name="ZoneTexte 63"/>
          <p:cNvSpPr txBox="1"/>
          <p:nvPr/>
        </p:nvSpPr>
        <p:spPr>
          <a:xfrm>
            <a:off x="18359" y="2391474"/>
            <a:ext cx="369332" cy="2502594"/>
          </a:xfrm>
          <a:prstGeom prst="rect">
            <a:avLst/>
          </a:prstGeom>
          <a:noFill/>
        </p:spPr>
        <p:txBody>
          <a:bodyPr vert="vert270" wrap="square" rtlCol="0">
            <a:spAutoFit/>
          </a:bodyPr>
          <a:lstStyle/>
          <a:p>
            <a:r>
              <a:rPr lang="es-CL" sz="1200" dirty="0" smtClean="0"/>
              <a:t>Obras canceladas</a:t>
            </a:r>
            <a:endParaRPr lang="x-none" sz="1200" dirty="0"/>
          </a:p>
        </p:txBody>
      </p:sp>
      <p:sp>
        <p:nvSpPr>
          <p:cNvPr id="65" name="Forme libre 64"/>
          <p:cNvSpPr/>
          <p:nvPr/>
        </p:nvSpPr>
        <p:spPr>
          <a:xfrm>
            <a:off x="3135626" y="3930746"/>
            <a:ext cx="738188" cy="159544"/>
          </a:xfrm>
          <a:custGeom>
            <a:avLst/>
            <a:gdLst>
              <a:gd name="connsiteX0" fmla="*/ 0 w 738188"/>
              <a:gd name="connsiteY0" fmla="*/ 152400 h 152400"/>
              <a:gd name="connsiteX1" fmla="*/ 88107 w 738188"/>
              <a:gd name="connsiteY1" fmla="*/ 135732 h 152400"/>
              <a:gd name="connsiteX2" fmla="*/ 83344 w 738188"/>
              <a:gd name="connsiteY2" fmla="*/ 88107 h 152400"/>
              <a:gd name="connsiteX3" fmla="*/ 102394 w 738188"/>
              <a:gd name="connsiteY3" fmla="*/ 88107 h 152400"/>
              <a:gd name="connsiteX4" fmla="*/ 100013 w 738188"/>
              <a:gd name="connsiteY4" fmla="*/ 57150 h 152400"/>
              <a:gd name="connsiteX5" fmla="*/ 109538 w 738188"/>
              <a:gd name="connsiteY5" fmla="*/ 40482 h 152400"/>
              <a:gd name="connsiteX6" fmla="*/ 130969 w 738188"/>
              <a:gd name="connsiteY6" fmla="*/ 33338 h 152400"/>
              <a:gd name="connsiteX7" fmla="*/ 159544 w 738188"/>
              <a:gd name="connsiteY7" fmla="*/ 38100 h 152400"/>
              <a:gd name="connsiteX8" fmla="*/ 176213 w 738188"/>
              <a:gd name="connsiteY8" fmla="*/ 42863 h 152400"/>
              <a:gd name="connsiteX9" fmla="*/ 492919 w 738188"/>
              <a:gd name="connsiteY9" fmla="*/ 42863 h 152400"/>
              <a:gd name="connsiteX10" fmla="*/ 521494 w 738188"/>
              <a:gd name="connsiteY10" fmla="*/ 4763 h 152400"/>
              <a:gd name="connsiteX11" fmla="*/ 735807 w 738188"/>
              <a:gd name="connsiteY11" fmla="*/ 0 h 152400"/>
              <a:gd name="connsiteX12" fmla="*/ 738188 w 738188"/>
              <a:gd name="connsiteY12" fmla="*/ 21432 h 152400"/>
              <a:gd name="connsiteX13" fmla="*/ 564357 w 738188"/>
              <a:gd name="connsiteY13" fmla="*/ 23813 h 152400"/>
              <a:gd name="connsiteX14" fmla="*/ 561975 w 738188"/>
              <a:gd name="connsiteY14" fmla="*/ 85725 h 152400"/>
              <a:gd name="connsiteX15" fmla="*/ 554832 w 738188"/>
              <a:gd name="connsiteY15" fmla="*/ 107157 h 152400"/>
              <a:gd name="connsiteX16" fmla="*/ 545307 w 738188"/>
              <a:gd name="connsiteY16" fmla="*/ 116682 h 152400"/>
              <a:gd name="connsiteX17" fmla="*/ 511969 w 738188"/>
              <a:gd name="connsiteY17" fmla="*/ 135732 h 152400"/>
              <a:gd name="connsiteX18" fmla="*/ 483394 w 738188"/>
              <a:gd name="connsiteY18" fmla="*/ 147638 h 152400"/>
              <a:gd name="connsiteX19" fmla="*/ 0 w 738188"/>
              <a:gd name="connsiteY19"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8188" h="152400">
                <a:moveTo>
                  <a:pt x="0" y="152400"/>
                </a:moveTo>
                <a:lnTo>
                  <a:pt x="88107" y="135732"/>
                </a:lnTo>
                <a:lnTo>
                  <a:pt x="83344" y="88107"/>
                </a:lnTo>
                <a:lnTo>
                  <a:pt x="102394" y="88107"/>
                </a:lnTo>
                <a:lnTo>
                  <a:pt x="100013" y="57150"/>
                </a:lnTo>
                <a:lnTo>
                  <a:pt x="109538" y="40482"/>
                </a:lnTo>
                <a:lnTo>
                  <a:pt x="130969" y="33338"/>
                </a:lnTo>
                <a:lnTo>
                  <a:pt x="159544" y="38100"/>
                </a:lnTo>
                <a:lnTo>
                  <a:pt x="176213" y="42863"/>
                </a:lnTo>
                <a:lnTo>
                  <a:pt x="492919" y="42863"/>
                </a:lnTo>
                <a:lnTo>
                  <a:pt x="521494" y="4763"/>
                </a:lnTo>
                <a:lnTo>
                  <a:pt x="735807" y="0"/>
                </a:lnTo>
                <a:lnTo>
                  <a:pt x="738188" y="21432"/>
                </a:lnTo>
                <a:lnTo>
                  <a:pt x="564357" y="23813"/>
                </a:lnTo>
                <a:lnTo>
                  <a:pt x="561975" y="85725"/>
                </a:lnTo>
                <a:lnTo>
                  <a:pt x="554832" y="107157"/>
                </a:lnTo>
                <a:lnTo>
                  <a:pt x="545307" y="116682"/>
                </a:lnTo>
                <a:lnTo>
                  <a:pt x="511969" y="135732"/>
                </a:lnTo>
                <a:lnTo>
                  <a:pt x="483394" y="147638"/>
                </a:lnTo>
                <a:lnTo>
                  <a:pt x="0" y="152400"/>
                </a:lnTo>
                <a:close/>
              </a:path>
            </a:pathLst>
          </a:custGeom>
          <a:pattFill prst="ltUpDiag">
            <a:fgClr>
              <a:srgbClr val="00B050"/>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216923643"/>
      </p:ext>
    </p:extLst>
  </p:cSld>
  <p:clrMapOvr>
    <a:masterClrMapping/>
  </p:clrMapOvr>
  <p:transition>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6" name="Rectangle 5"/>
          <p:cNvSpPr/>
          <p:nvPr/>
        </p:nvSpPr>
        <p:spPr>
          <a:xfrm>
            <a:off x="920552" y="4436790"/>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1510400635"/>
      </p:ext>
    </p:extLst>
  </p:cSld>
  <p:clrMapOvr>
    <a:masterClrMapping/>
  </p:clrMapOvr>
  <p:transition>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5" name="Connecteur droit 174"/>
          <p:cNvCxnSpPr/>
          <p:nvPr/>
        </p:nvCxnSpPr>
        <p:spPr>
          <a:xfrm>
            <a:off x="5256053"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1056364" y="1089344"/>
            <a:ext cx="0" cy="543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2943361"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4723130"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a:off x="8700569" y="1089344"/>
            <a:ext cx="0" cy="5436000"/>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Titre 6"/>
          <p:cNvSpPr>
            <a:spLocks noGrp="1"/>
          </p:cNvSpPr>
          <p:nvPr>
            <p:ph type="title"/>
          </p:nvPr>
        </p:nvSpPr>
        <p:spPr>
          <a:xfrm>
            <a:off x="472063" y="188640"/>
            <a:ext cx="8915400" cy="525438"/>
          </a:xfrm>
        </p:spPr>
        <p:txBody>
          <a:bodyPr>
            <a:normAutofit/>
          </a:bodyPr>
          <a:lstStyle/>
          <a:p>
            <a:r>
              <a:rPr lang="es-CL" sz="2000" dirty="0">
                <a:cs typeface="Arial"/>
              </a:rPr>
              <a:t>Cumplimiento: estado de los </a:t>
            </a:r>
            <a:r>
              <a:rPr lang="es-CL" sz="2000" dirty="0" smtClean="0">
                <a:cs typeface="Arial"/>
              </a:rPr>
              <a:t>entregables </a:t>
            </a:r>
            <a:r>
              <a:rPr lang="es-CL" sz="1000" b="0" i="1" dirty="0" smtClean="0">
                <a:cs typeface="Arial"/>
              </a:rPr>
              <a:t>(v </a:t>
            </a:r>
            <a:r>
              <a:rPr lang="es-CL" sz="1000" b="0" i="1" dirty="0">
                <a:cs typeface="Arial"/>
              </a:rPr>
              <a:t>26 </a:t>
            </a:r>
            <a:r>
              <a:rPr lang="es-CL" sz="1000" b="0" i="1" dirty="0" smtClean="0">
                <a:cs typeface="Arial"/>
              </a:rPr>
              <a:t>Agosto </a:t>
            </a:r>
            <a:r>
              <a:rPr lang="es-CL" sz="1000" b="0" i="1" dirty="0">
                <a:cs typeface="Arial"/>
              </a:rPr>
              <a:t>2015)</a:t>
            </a:r>
          </a:p>
        </p:txBody>
      </p:sp>
      <p:sp>
        <p:nvSpPr>
          <p:cNvPr id="26" name="Rectangle 25"/>
          <p:cNvSpPr/>
          <p:nvPr/>
        </p:nvSpPr>
        <p:spPr>
          <a:xfrm>
            <a:off x="120356" y="1196752"/>
            <a:ext cx="864000" cy="288000"/>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err="1" smtClean="0">
                <a:solidFill>
                  <a:prstClr val="white"/>
                </a:solidFill>
                <a:ea typeface="LF_Kai"/>
                <a:cs typeface="ＭＳ Ｐゴシック" pitchFamily="26" charset="-128"/>
              </a:rPr>
              <a:t>Mantenimiento</a:t>
            </a:r>
            <a:r>
              <a:rPr lang="en-US" sz="700" b="1" dirty="0" smtClean="0">
                <a:solidFill>
                  <a:prstClr val="white"/>
                </a:solidFill>
                <a:ea typeface="LF_Kai"/>
                <a:cs typeface="ＭＳ Ｐゴシック" pitchFamily="26" charset="-128"/>
              </a:rPr>
              <a:t> e </a:t>
            </a:r>
            <a:r>
              <a:rPr lang="en-US" sz="700" b="1" dirty="0" err="1" smtClean="0">
                <a:solidFill>
                  <a:prstClr val="white"/>
                </a:solidFill>
                <a:ea typeface="LF_Kai"/>
                <a:cs typeface="ＭＳ Ｐゴシック" pitchFamily="26" charset="-128"/>
              </a:rPr>
              <a:t>inventario</a:t>
            </a:r>
            <a:endParaRPr lang="en-US" sz="700" b="1" dirty="0">
              <a:solidFill>
                <a:prstClr val="white"/>
              </a:solidFill>
              <a:ea typeface="LF_Kai"/>
              <a:cs typeface="ＭＳ Ｐゴシック" pitchFamily="26" charset="-128"/>
            </a:endParaRPr>
          </a:p>
        </p:txBody>
      </p:sp>
      <p:sp>
        <p:nvSpPr>
          <p:cNvPr id="41" name="Rectangle 40"/>
          <p:cNvSpPr/>
          <p:nvPr/>
        </p:nvSpPr>
        <p:spPr>
          <a:xfrm>
            <a:off x="120356" y="2628445"/>
            <a:ext cx="864000" cy="256934"/>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smtClean="0">
                <a:solidFill>
                  <a:prstClr val="white"/>
                </a:solidFill>
                <a:ea typeface="LF_Kai"/>
                <a:cs typeface="ＭＳ Ｐゴシック" pitchFamily="26" charset="-128"/>
              </a:rPr>
              <a:t>Auditor de </a:t>
            </a:r>
            <a:r>
              <a:rPr lang="en-US" sz="700" b="1" dirty="0" err="1" smtClean="0">
                <a:solidFill>
                  <a:prstClr val="white"/>
                </a:solidFill>
                <a:ea typeface="LF_Kai"/>
                <a:cs typeface="ＭＳ Ｐゴシック" pitchFamily="26" charset="-128"/>
              </a:rPr>
              <a:t>ingresos</a:t>
            </a:r>
            <a:r>
              <a:rPr lang="en-US" sz="700" b="1" dirty="0" smtClean="0">
                <a:solidFill>
                  <a:prstClr val="white"/>
                </a:solidFill>
                <a:ea typeface="LF_Kai"/>
                <a:cs typeface="ＭＳ Ｐゴシック" pitchFamily="26" charset="-128"/>
              </a:rPr>
              <a:t> </a:t>
            </a:r>
            <a:r>
              <a:rPr lang="en-US" sz="700" b="1" dirty="0" err="1" smtClean="0">
                <a:solidFill>
                  <a:prstClr val="white"/>
                </a:solidFill>
                <a:ea typeface="LF_Kai"/>
                <a:cs typeface="ＭＳ Ｐゴシック" pitchFamily="26" charset="-128"/>
              </a:rPr>
              <a:t>comerciales</a:t>
            </a:r>
            <a:endParaRPr lang="en-US" sz="700" b="1" dirty="0">
              <a:solidFill>
                <a:prstClr val="white"/>
              </a:solidFill>
              <a:ea typeface="LF_Kai"/>
              <a:cs typeface="ＭＳ Ｐゴシック" pitchFamily="26" charset="-128"/>
            </a:endParaRPr>
          </a:p>
        </p:txBody>
      </p:sp>
      <p:sp>
        <p:nvSpPr>
          <p:cNvPr id="56" name="Rectangle 55"/>
          <p:cNvSpPr/>
          <p:nvPr/>
        </p:nvSpPr>
        <p:spPr>
          <a:xfrm>
            <a:off x="120356" y="4376743"/>
            <a:ext cx="864000" cy="229759"/>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smtClean="0">
                <a:solidFill>
                  <a:prstClr val="white"/>
                </a:solidFill>
                <a:ea typeface="LF_Kai"/>
                <a:cs typeface="ＭＳ Ｐゴシック" pitchFamily="26" charset="-128"/>
              </a:rPr>
              <a:t>Auditor de </a:t>
            </a:r>
            <a:r>
              <a:rPr lang="en-US" sz="700" b="1" dirty="0" err="1" smtClean="0">
                <a:solidFill>
                  <a:prstClr val="white"/>
                </a:solidFill>
                <a:ea typeface="LF_Kai"/>
                <a:cs typeface="ＭＳ Ｐゴシック" pitchFamily="26" charset="-128"/>
              </a:rPr>
              <a:t>referencia</a:t>
            </a:r>
            <a:r>
              <a:rPr lang="en-US" sz="700" b="1" dirty="0" smtClean="0">
                <a:solidFill>
                  <a:prstClr val="white"/>
                </a:solidFill>
                <a:ea typeface="LF_Kai"/>
                <a:cs typeface="ＭＳ Ｐゴシック" pitchFamily="26" charset="-128"/>
              </a:rPr>
              <a:t> (</a:t>
            </a:r>
            <a:r>
              <a:rPr lang="en-US" sz="700" b="1" dirty="0" err="1" smtClean="0">
                <a:solidFill>
                  <a:prstClr val="white"/>
                </a:solidFill>
                <a:ea typeface="LF_Kai"/>
                <a:cs typeface="ＭＳ Ｐゴシック" pitchFamily="26" charset="-128"/>
              </a:rPr>
              <a:t>QoS</a:t>
            </a:r>
            <a:r>
              <a:rPr lang="en-US" sz="700" b="1" dirty="0">
                <a:solidFill>
                  <a:prstClr val="white"/>
                </a:solidFill>
                <a:ea typeface="LF_Kai"/>
                <a:cs typeface="ＭＳ Ｐゴシック" pitchFamily="26" charset="-128"/>
              </a:rPr>
              <a:t>)</a:t>
            </a:r>
          </a:p>
        </p:txBody>
      </p:sp>
      <p:sp>
        <p:nvSpPr>
          <p:cNvPr id="60" name="Rectangle 59"/>
          <p:cNvSpPr/>
          <p:nvPr/>
        </p:nvSpPr>
        <p:spPr>
          <a:xfrm>
            <a:off x="120356" y="2909492"/>
            <a:ext cx="864000" cy="530606"/>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err="1" smtClean="0">
                <a:solidFill>
                  <a:prstClr val="white"/>
                </a:solidFill>
                <a:ea typeface="LF_Kai"/>
                <a:cs typeface="ＭＳ Ｐゴシック" pitchFamily="26" charset="-128"/>
              </a:rPr>
              <a:t>Documentación</a:t>
            </a:r>
            <a:r>
              <a:rPr lang="en-US" sz="700" b="1" dirty="0" smtClean="0">
                <a:solidFill>
                  <a:prstClr val="white"/>
                </a:solidFill>
                <a:ea typeface="LF_Kai"/>
                <a:cs typeface="ＭＳ Ｐゴシック" pitchFamily="26" charset="-128"/>
              </a:rPr>
              <a:t> de </a:t>
            </a:r>
            <a:r>
              <a:rPr lang="en-US" sz="700" b="1" dirty="0" err="1" smtClean="0">
                <a:solidFill>
                  <a:prstClr val="white"/>
                </a:solidFill>
                <a:ea typeface="LF_Kai"/>
                <a:cs typeface="ＭＳ Ｐゴシック" pitchFamily="26" charset="-128"/>
              </a:rPr>
              <a:t>operaciones</a:t>
            </a:r>
            <a:endParaRPr lang="en-US" sz="700" b="1" dirty="0">
              <a:solidFill>
                <a:prstClr val="white"/>
              </a:solidFill>
              <a:ea typeface="LF_Kai"/>
              <a:cs typeface="ＭＳ Ｐゴシック" pitchFamily="26" charset="-128"/>
            </a:endParaRPr>
          </a:p>
        </p:txBody>
      </p:sp>
      <p:sp>
        <p:nvSpPr>
          <p:cNvPr id="66" name="Text Placeholder 3"/>
          <p:cNvSpPr txBox="1">
            <a:spLocks/>
          </p:cNvSpPr>
          <p:nvPr>
            <p:custDataLst>
              <p:tags r:id="rId1"/>
            </p:custDataLst>
          </p:nvPr>
        </p:nvSpPr>
        <p:spPr>
          <a:xfrm>
            <a:off x="4405589" y="828245"/>
            <a:ext cx="668567"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20/07 </a:t>
            </a:r>
            <a:br>
              <a:rPr sz="800" b="1">
                <a:solidFill>
                  <a:srgbClr val="FF0000"/>
                </a:solidFill>
              </a:rPr>
            </a:br>
            <a:r>
              <a:rPr sz="800" b="1">
                <a:solidFill>
                  <a:srgbClr val="FF0000"/>
                </a:solidFill>
              </a:rPr>
              <a:t>90 D</a:t>
            </a:r>
          </a:p>
        </p:txBody>
      </p:sp>
      <p:sp>
        <p:nvSpPr>
          <p:cNvPr id="67" name="Text Placeholder 3"/>
          <p:cNvSpPr txBox="1">
            <a:spLocks/>
          </p:cNvSpPr>
          <p:nvPr>
            <p:custDataLst>
              <p:tags r:id="rId2"/>
            </p:custDataLst>
          </p:nvPr>
        </p:nvSpPr>
        <p:spPr>
          <a:xfrm>
            <a:off x="8116525" y="828245"/>
            <a:ext cx="1156153"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01/10 </a:t>
            </a:r>
            <a:br>
              <a:rPr sz="800" b="1">
                <a:solidFill>
                  <a:srgbClr val="FF0000"/>
                </a:solidFill>
              </a:rPr>
            </a:br>
            <a:r>
              <a:rPr sz="800" b="1">
                <a:solidFill>
                  <a:srgbClr val="FF0000"/>
                </a:solidFill>
              </a:rPr>
              <a:t>PSP1</a:t>
            </a:r>
          </a:p>
        </p:txBody>
      </p:sp>
      <p:sp>
        <p:nvSpPr>
          <p:cNvPr id="73" name="Text Placeholder 3"/>
          <p:cNvSpPr txBox="1">
            <a:spLocks/>
          </p:cNvSpPr>
          <p:nvPr>
            <p:custDataLst>
              <p:tags r:id="rId3"/>
            </p:custDataLst>
          </p:nvPr>
        </p:nvSpPr>
        <p:spPr>
          <a:xfrm>
            <a:off x="2611349" y="828245"/>
            <a:ext cx="668567"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20/06 </a:t>
            </a:r>
            <a:br>
              <a:rPr sz="800" b="1">
                <a:solidFill>
                  <a:srgbClr val="FF0000"/>
                </a:solidFill>
              </a:rPr>
            </a:br>
            <a:r>
              <a:rPr sz="800" b="1">
                <a:solidFill>
                  <a:srgbClr val="FF0000"/>
                </a:solidFill>
              </a:rPr>
              <a:t>60 D</a:t>
            </a:r>
          </a:p>
        </p:txBody>
      </p:sp>
      <p:sp>
        <p:nvSpPr>
          <p:cNvPr id="74" name="Text Placeholder 3"/>
          <p:cNvSpPr txBox="1">
            <a:spLocks/>
          </p:cNvSpPr>
          <p:nvPr>
            <p:custDataLst>
              <p:tags r:id="rId4"/>
            </p:custDataLst>
          </p:nvPr>
        </p:nvSpPr>
        <p:spPr>
          <a:xfrm>
            <a:off x="824167" y="828245"/>
            <a:ext cx="481826"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dirty="0">
                <a:solidFill>
                  <a:srgbClr val="FF0000"/>
                </a:solidFill>
              </a:rPr>
              <a:t>21/04</a:t>
            </a:r>
          </a:p>
          <a:p>
            <a:pPr marL="3175" lvl="2" indent="0" algn="ctr">
              <a:spcBef>
                <a:spcPts val="0"/>
              </a:spcBef>
              <a:spcAft>
                <a:spcPts val="0"/>
              </a:spcAft>
              <a:buFont typeface="Wingdings" pitchFamily="2" charset="2"/>
              <a:buNone/>
            </a:pPr>
            <a:r>
              <a:rPr sz="800" b="1" dirty="0" err="1" smtClean="0">
                <a:solidFill>
                  <a:srgbClr val="FF0000"/>
                </a:solidFill>
              </a:rPr>
              <a:t>Decreto</a:t>
            </a:r>
            <a:endParaRPr sz="800" b="1" dirty="0">
              <a:solidFill>
                <a:srgbClr val="FF0000"/>
              </a:solidFill>
            </a:endParaRPr>
          </a:p>
        </p:txBody>
      </p:sp>
      <p:sp>
        <p:nvSpPr>
          <p:cNvPr id="86" name="Rectangle 85"/>
          <p:cNvSpPr/>
          <p:nvPr/>
        </p:nvSpPr>
        <p:spPr>
          <a:xfrm>
            <a:off x="120356" y="4710252"/>
            <a:ext cx="864000" cy="496687"/>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smtClean="0">
                <a:solidFill>
                  <a:prstClr val="white"/>
                </a:solidFill>
                <a:ea typeface="LF_Kai"/>
                <a:cs typeface="ＭＳ Ｐゴシック" pitchFamily="26" charset="-128"/>
              </a:rPr>
              <a:t>Sistema de </a:t>
            </a:r>
            <a:r>
              <a:rPr lang="en-US" sz="700" b="1" dirty="0" err="1" smtClean="0">
                <a:solidFill>
                  <a:prstClr val="white"/>
                </a:solidFill>
                <a:ea typeface="LF_Kai"/>
                <a:cs typeface="ＭＳ Ｐゴシック" pitchFamily="26" charset="-128"/>
              </a:rPr>
              <a:t>nivel</a:t>
            </a:r>
            <a:r>
              <a:rPr lang="en-US" sz="700" b="1" dirty="0" smtClean="0">
                <a:solidFill>
                  <a:prstClr val="white"/>
                </a:solidFill>
                <a:ea typeface="LF_Kai"/>
                <a:cs typeface="ＭＳ Ｐゴシック" pitchFamily="26" charset="-128"/>
              </a:rPr>
              <a:t> del </a:t>
            </a:r>
            <a:r>
              <a:rPr lang="en-US" sz="700" b="1" dirty="0" err="1" smtClean="0">
                <a:solidFill>
                  <a:prstClr val="white"/>
                </a:solidFill>
                <a:ea typeface="LF_Kai"/>
                <a:cs typeface="ＭＳ Ｐゴシック" pitchFamily="26" charset="-128"/>
              </a:rPr>
              <a:t>servicio</a:t>
            </a:r>
            <a:r>
              <a:rPr lang="en-US" sz="700" b="1" dirty="0" smtClean="0">
                <a:solidFill>
                  <a:prstClr val="white"/>
                </a:solidFill>
                <a:ea typeface="LF_Kai"/>
                <a:cs typeface="ＭＳ Ｐゴシック" pitchFamily="26" charset="-128"/>
              </a:rPr>
              <a:t> (SIC/NS</a:t>
            </a:r>
            <a:r>
              <a:rPr lang="en-US" sz="700" b="1" dirty="0">
                <a:solidFill>
                  <a:prstClr val="white"/>
                </a:solidFill>
                <a:ea typeface="LF_Kai"/>
                <a:cs typeface="ＭＳ Ｐゴシック" pitchFamily="26" charset="-128"/>
              </a:rPr>
              <a:t>)</a:t>
            </a:r>
          </a:p>
        </p:txBody>
      </p:sp>
      <p:sp>
        <p:nvSpPr>
          <p:cNvPr id="89" name="Rectangle 88"/>
          <p:cNvSpPr/>
          <p:nvPr/>
        </p:nvSpPr>
        <p:spPr>
          <a:xfrm>
            <a:off x="120356" y="6203404"/>
            <a:ext cx="864000" cy="288000"/>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err="1" smtClean="0">
                <a:solidFill>
                  <a:prstClr val="white"/>
                </a:solidFill>
                <a:ea typeface="LF_Kai"/>
                <a:cs typeface="ＭＳ Ｐゴシック" pitchFamily="26" charset="-128"/>
              </a:rPr>
              <a:t>seguros</a:t>
            </a:r>
            <a:endParaRPr lang="en-US" sz="700" b="1" dirty="0">
              <a:solidFill>
                <a:prstClr val="white"/>
              </a:solidFill>
              <a:ea typeface="LF_Kai"/>
              <a:cs typeface="ＭＳ Ｐゴシック" pitchFamily="26" charset="-128"/>
            </a:endParaRPr>
          </a:p>
        </p:txBody>
      </p:sp>
      <p:sp>
        <p:nvSpPr>
          <p:cNvPr id="98" name="Rectangle 97"/>
          <p:cNvSpPr/>
          <p:nvPr/>
        </p:nvSpPr>
        <p:spPr>
          <a:xfrm>
            <a:off x="120356" y="5892052"/>
            <a:ext cx="864000" cy="239389"/>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smtClean="0">
                <a:solidFill>
                  <a:prstClr val="white"/>
                </a:solidFill>
                <a:ea typeface="LF_Kai"/>
                <a:cs typeface="ＭＳ Ｐゴシック" pitchFamily="26" charset="-128"/>
              </a:rPr>
              <a:t>Sistema BIM</a:t>
            </a:r>
            <a:endParaRPr lang="en-US" sz="700" b="1" dirty="0">
              <a:solidFill>
                <a:prstClr val="white"/>
              </a:solidFill>
              <a:ea typeface="LF_Kai"/>
              <a:cs typeface="ＭＳ Ｐゴシック" pitchFamily="26" charset="-128"/>
            </a:endParaRPr>
          </a:p>
        </p:txBody>
      </p:sp>
      <p:sp>
        <p:nvSpPr>
          <p:cNvPr id="64" name="Rectangle 63"/>
          <p:cNvSpPr/>
          <p:nvPr/>
        </p:nvSpPr>
        <p:spPr>
          <a:xfrm>
            <a:off x="120356" y="5269746"/>
            <a:ext cx="864000" cy="246430"/>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smtClean="0">
                <a:solidFill>
                  <a:prstClr val="white"/>
                </a:solidFill>
                <a:ea typeface="LF_Kai"/>
                <a:cs typeface="ＭＳ Ｐゴシック" pitchFamily="26" charset="-128"/>
              </a:rPr>
              <a:t>Sistema de </a:t>
            </a:r>
            <a:r>
              <a:rPr lang="en-US" sz="700" b="1" dirty="0" err="1" smtClean="0">
                <a:solidFill>
                  <a:prstClr val="white"/>
                </a:solidFill>
                <a:ea typeface="LF_Kai"/>
                <a:cs typeface="ＭＳ Ｐゴシック" pitchFamily="26" charset="-128"/>
              </a:rPr>
              <a:t>administración</a:t>
            </a:r>
            <a:r>
              <a:rPr lang="en-US" sz="700" b="1" dirty="0" smtClean="0">
                <a:solidFill>
                  <a:prstClr val="white"/>
                </a:solidFill>
                <a:ea typeface="LF_Kai"/>
                <a:cs typeface="ＭＳ Ｐゴシック" pitchFamily="26" charset="-128"/>
              </a:rPr>
              <a:t> de </a:t>
            </a:r>
            <a:r>
              <a:rPr lang="en-US" sz="700" b="1" dirty="0" err="1" smtClean="0">
                <a:solidFill>
                  <a:prstClr val="white"/>
                </a:solidFill>
                <a:ea typeface="LF_Kai"/>
                <a:cs typeface="ＭＳ Ｐゴシック" pitchFamily="26" charset="-128"/>
              </a:rPr>
              <a:t>pavimento</a:t>
            </a:r>
            <a:endParaRPr lang="en-US" sz="700" b="1" dirty="0">
              <a:solidFill>
                <a:prstClr val="white"/>
              </a:solidFill>
              <a:ea typeface="LF_Kai"/>
              <a:cs typeface="ＭＳ Ｐゴシック" pitchFamily="26" charset="-128"/>
            </a:endParaRPr>
          </a:p>
        </p:txBody>
      </p:sp>
      <p:sp>
        <p:nvSpPr>
          <p:cNvPr id="92" name="Rectangle 91"/>
          <p:cNvSpPr/>
          <p:nvPr/>
        </p:nvSpPr>
        <p:spPr>
          <a:xfrm>
            <a:off x="120356" y="5538470"/>
            <a:ext cx="864000" cy="288000"/>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smtClean="0">
                <a:solidFill>
                  <a:prstClr val="white"/>
                </a:solidFill>
                <a:ea typeface="LF_Kai"/>
                <a:cs typeface="ＭＳ Ｐゴシック" pitchFamily="26" charset="-128"/>
              </a:rPr>
              <a:t>Sistema de </a:t>
            </a:r>
            <a:r>
              <a:rPr lang="en-US" sz="700" b="1" dirty="0" err="1" smtClean="0">
                <a:solidFill>
                  <a:prstClr val="white"/>
                </a:solidFill>
                <a:ea typeface="LF_Kai"/>
                <a:cs typeface="ＭＳ Ｐゴシック" pitchFamily="26" charset="-128"/>
              </a:rPr>
              <a:t>reclamos</a:t>
            </a:r>
            <a:r>
              <a:rPr lang="en-US" sz="700" b="1" dirty="0" smtClean="0">
                <a:solidFill>
                  <a:prstClr val="white"/>
                </a:solidFill>
                <a:ea typeface="LF_Kai"/>
                <a:cs typeface="ＭＳ Ｐゴシック" pitchFamily="26" charset="-128"/>
              </a:rPr>
              <a:t> y </a:t>
            </a:r>
            <a:r>
              <a:rPr lang="en-US" sz="700" b="1" dirty="0" err="1" smtClean="0">
                <a:solidFill>
                  <a:prstClr val="white"/>
                </a:solidFill>
                <a:ea typeface="LF_Kai"/>
                <a:cs typeface="ＭＳ Ｐゴシック" pitchFamily="26" charset="-128"/>
              </a:rPr>
              <a:t>consultas</a:t>
            </a:r>
            <a:endParaRPr lang="en-US" sz="700" b="1" dirty="0">
              <a:solidFill>
                <a:prstClr val="white"/>
              </a:solidFill>
              <a:ea typeface="LF_Kai"/>
              <a:cs typeface="ＭＳ Ｐゴシック" pitchFamily="26" charset="-128"/>
            </a:endParaRPr>
          </a:p>
        </p:txBody>
      </p:sp>
      <p:cxnSp>
        <p:nvCxnSpPr>
          <p:cNvPr id="70" name="Connecteur droit 69"/>
          <p:cNvCxnSpPr/>
          <p:nvPr/>
        </p:nvCxnSpPr>
        <p:spPr>
          <a:xfrm>
            <a:off x="1503433"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Text Placeholder 3"/>
          <p:cNvSpPr txBox="1">
            <a:spLocks/>
          </p:cNvSpPr>
          <p:nvPr>
            <p:custDataLst>
              <p:tags r:id="rId5"/>
            </p:custDataLst>
          </p:nvPr>
        </p:nvSpPr>
        <p:spPr>
          <a:xfrm>
            <a:off x="1263658" y="828245"/>
            <a:ext cx="469738"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dirty="0">
                <a:solidFill>
                  <a:srgbClr val="FF0000"/>
                </a:solidFill>
              </a:rPr>
              <a:t>21/05 </a:t>
            </a:r>
            <a:br>
              <a:rPr sz="800" b="1" dirty="0">
                <a:solidFill>
                  <a:srgbClr val="FF0000"/>
                </a:solidFill>
              </a:rPr>
            </a:br>
            <a:r>
              <a:rPr sz="800" b="1" dirty="0">
                <a:solidFill>
                  <a:srgbClr val="FF0000"/>
                </a:solidFill>
              </a:rPr>
              <a:t>30 D</a:t>
            </a:r>
          </a:p>
        </p:txBody>
      </p:sp>
      <p:sp>
        <p:nvSpPr>
          <p:cNvPr id="3" name="Losange 2"/>
          <p:cNvSpPr/>
          <p:nvPr/>
        </p:nvSpPr>
        <p:spPr>
          <a:xfrm>
            <a:off x="1437252" y="1282939"/>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1000" dirty="0">
              <a:solidFill>
                <a:srgbClr val="002060"/>
              </a:solidFill>
            </a:endParaRPr>
          </a:p>
        </p:txBody>
      </p:sp>
      <p:sp>
        <p:nvSpPr>
          <p:cNvPr id="103" name="Rectangle 102"/>
          <p:cNvSpPr/>
          <p:nvPr/>
        </p:nvSpPr>
        <p:spPr>
          <a:xfrm>
            <a:off x="120356" y="1547214"/>
            <a:ext cx="864000" cy="448899"/>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err="1" smtClean="0">
                <a:solidFill>
                  <a:prstClr val="white"/>
                </a:solidFill>
                <a:ea typeface="LF_Kai"/>
                <a:cs typeface="ＭＳ Ｐゴシック" pitchFamily="26" charset="-128"/>
              </a:rPr>
              <a:t>Medioambiente</a:t>
            </a:r>
            <a:r>
              <a:rPr lang="en-US" sz="700" b="1" dirty="0" smtClean="0">
                <a:solidFill>
                  <a:prstClr val="white"/>
                </a:solidFill>
                <a:ea typeface="LF_Kai"/>
                <a:cs typeface="ＭＳ Ｐゴシック" pitchFamily="26" charset="-128"/>
              </a:rPr>
              <a:t>  </a:t>
            </a:r>
            <a:endParaRPr lang="en-US" sz="700" b="1" dirty="0">
              <a:solidFill>
                <a:prstClr val="white"/>
              </a:solidFill>
              <a:ea typeface="LF_Kai"/>
              <a:cs typeface="ＭＳ Ｐゴシック" pitchFamily="26" charset="-128"/>
            </a:endParaRPr>
          </a:p>
        </p:txBody>
      </p:sp>
      <p:sp>
        <p:nvSpPr>
          <p:cNvPr id="105" name="Losange 104"/>
          <p:cNvSpPr/>
          <p:nvPr/>
        </p:nvSpPr>
        <p:spPr>
          <a:xfrm>
            <a:off x="1436054" y="1721981"/>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1000" dirty="0">
              <a:solidFill>
                <a:srgbClr val="002060"/>
              </a:solidFill>
            </a:endParaRPr>
          </a:p>
        </p:txBody>
      </p:sp>
      <p:sp>
        <p:nvSpPr>
          <p:cNvPr id="106" name="Losange 105"/>
          <p:cNvSpPr/>
          <p:nvPr/>
        </p:nvSpPr>
        <p:spPr>
          <a:xfrm>
            <a:off x="2868653" y="2394037"/>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07" name="Text Placeholder 3"/>
          <p:cNvSpPr txBox="1">
            <a:spLocks/>
          </p:cNvSpPr>
          <p:nvPr>
            <p:custDataLst>
              <p:tags r:id="rId6"/>
            </p:custDataLst>
          </p:nvPr>
        </p:nvSpPr>
        <p:spPr>
          <a:xfrm>
            <a:off x="3071599" y="2355694"/>
            <a:ext cx="361259" cy="220699"/>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sz="600" dirty="0" err="1" smtClean="0">
                <a:solidFill>
                  <a:srgbClr val="002060"/>
                </a:solidFill>
              </a:rPr>
              <a:t>Propuesta</a:t>
            </a:r>
            <a:r>
              <a:rPr sz="600" dirty="0" smtClean="0">
                <a:solidFill>
                  <a:srgbClr val="002060"/>
                </a:solidFill>
              </a:rPr>
              <a:t> </a:t>
            </a:r>
            <a:endParaRPr sz="600" dirty="0">
              <a:solidFill>
                <a:srgbClr val="002060"/>
              </a:solidFill>
            </a:endParaRPr>
          </a:p>
        </p:txBody>
      </p:sp>
      <p:sp>
        <p:nvSpPr>
          <p:cNvPr id="108" name="Losange 107"/>
          <p:cNvSpPr/>
          <p:nvPr/>
        </p:nvSpPr>
        <p:spPr>
          <a:xfrm>
            <a:off x="2872254" y="2686651"/>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09" name="Text Placeholder 3"/>
          <p:cNvSpPr txBox="1">
            <a:spLocks/>
          </p:cNvSpPr>
          <p:nvPr>
            <p:custDataLst>
              <p:tags r:id="rId7"/>
            </p:custDataLst>
          </p:nvPr>
        </p:nvSpPr>
        <p:spPr>
          <a:xfrm>
            <a:off x="3105909" y="2650651"/>
            <a:ext cx="1196191" cy="216000"/>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lang="es-CL" sz="600" dirty="0" smtClean="0">
                <a:solidFill>
                  <a:srgbClr val="002060"/>
                </a:solidFill>
              </a:rPr>
              <a:t>P</a:t>
            </a:r>
            <a:r>
              <a:rPr sz="600" dirty="0" err="1" smtClean="0">
                <a:solidFill>
                  <a:srgbClr val="002060"/>
                </a:solidFill>
              </a:rPr>
              <a:t>resentacion</a:t>
            </a:r>
            <a:r>
              <a:rPr sz="600" dirty="0" smtClean="0">
                <a:solidFill>
                  <a:srgbClr val="002060"/>
                </a:solidFill>
              </a:rPr>
              <a:t> RFP</a:t>
            </a:r>
            <a:endParaRPr sz="600" dirty="0">
              <a:solidFill>
                <a:srgbClr val="002060"/>
              </a:solidFill>
            </a:endParaRPr>
          </a:p>
        </p:txBody>
      </p:sp>
      <p:sp>
        <p:nvSpPr>
          <p:cNvPr id="110" name="Losange 109"/>
          <p:cNvSpPr/>
          <p:nvPr/>
        </p:nvSpPr>
        <p:spPr>
          <a:xfrm>
            <a:off x="4650741" y="2686651"/>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11" name="Text Placeholder 3"/>
          <p:cNvSpPr txBox="1">
            <a:spLocks/>
          </p:cNvSpPr>
          <p:nvPr>
            <p:custDataLst>
              <p:tags r:id="rId8"/>
            </p:custDataLst>
          </p:nvPr>
        </p:nvSpPr>
        <p:spPr>
          <a:xfrm>
            <a:off x="4825487" y="2650651"/>
            <a:ext cx="692574" cy="216000"/>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lang="es-CL" sz="600" dirty="0" smtClean="0">
                <a:solidFill>
                  <a:srgbClr val="002060"/>
                </a:solidFill>
              </a:rPr>
              <a:t>A</a:t>
            </a:r>
            <a:r>
              <a:rPr sz="600" dirty="0" err="1" smtClean="0">
                <a:solidFill>
                  <a:srgbClr val="002060"/>
                </a:solidFill>
              </a:rPr>
              <a:t>probacion</a:t>
            </a:r>
            <a:r>
              <a:rPr sz="600" dirty="0" smtClean="0">
                <a:solidFill>
                  <a:srgbClr val="002060"/>
                </a:solidFill>
              </a:rPr>
              <a:t> de </a:t>
            </a:r>
            <a:r>
              <a:rPr sz="600" dirty="0" err="1" smtClean="0">
                <a:solidFill>
                  <a:srgbClr val="002060"/>
                </a:solidFill>
              </a:rPr>
              <a:t>FIl</a:t>
            </a:r>
            <a:r>
              <a:rPr sz="600" dirty="0">
                <a:solidFill>
                  <a:srgbClr val="002060"/>
                </a:solidFill>
              </a:rPr>
              <a:t>: RFP + 30 </a:t>
            </a:r>
            <a:r>
              <a:rPr sz="600" dirty="0" err="1" smtClean="0">
                <a:solidFill>
                  <a:srgbClr val="002060"/>
                </a:solidFill>
              </a:rPr>
              <a:t>dias</a:t>
            </a:r>
            <a:r>
              <a:rPr sz="600" dirty="0" smtClean="0">
                <a:solidFill>
                  <a:srgbClr val="002060"/>
                </a:solidFill>
              </a:rPr>
              <a:t> </a:t>
            </a:r>
            <a:r>
              <a:rPr sz="600" dirty="0">
                <a:solidFill>
                  <a:srgbClr val="002060"/>
                </a:solidFill>
              </a:rPr>
              <a:t>**</a:t>
            </a:r>
          </a:p>
        </p:txBody>
      </p:sp>
      <p:cxnSp>
        <p:nvCxnSpPr>
          <p:cNvPr id="116" name="Connecteur droit 115"/>
          <p:cNvCxnSpPr/>
          <p:nvPr/>
        </p:nvCxnSpPr>
        <p:spPr>
          <a:xfrm>
            <a:off x="129450" y="2346262"/>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129450" y="2590305"/>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120356" y="2347933"/>
            <a:ext cx="864000" cy="202340"/>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err="1" smtClean="0">
                <a:solidFill>
                  <a:prstClr val="white"/>
                </a:solidFill>
                <a:ea typeface="LF_Kai"/>
                <a:cs typeface="ＭＳ Ｐゴシック" pitchFamily="26" charset="-128"/>
              </a:rPr>
              <a:t>Sitio</a:t>
            </a:r>
            <a:r>
              <a:rPr lang="en-US" sz="700" b="1" dirty="0" smtClean="0">
                <a:solidFill>
                  <a:prstClr val="white"/>
                </a:solidFill>
                <a:ea typeface="LF_Kai"/>
                <a:cs typeface="ＭＳ Ｐゴシック" pitchFamily="26" charset="-128"/>
              </a:rPr>
              <a:t> web</a:t>
            </a:r>
            <a:endParaRPr lang="en-US" sz="700" b="1" dirty="0">
              <a:solidFill>
                <a:prstClr val="white"/>
              </a:solidFill>
              <a:ea typeface="LF_Kai"/>
              <a:cs typeface="ＭＳ Ｐゴシック" pitchFamily="26" charset="-128"/>
            </a:endParaRPr>
          </a:p>
        </p:txBody>
      </p:sp>
      <p:cxnSp>
        <p:nvCxnSpPr>
          <p:cNvPr id="119" name="Connecteur droit 118"/>
          <p:cNvCxnSpPr/>
          <p:nvPr/>
        </p:nvCxnSpPr>
        <p:spPr>
          <a:xfrm>
            <a:off x="129450" y="2874065"/>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129450" y="4343898"/>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a:off x="129450" y="4644669"/>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2" name="Losange 121"/>
          <p:cNvSpPr/>
          <p:nvPr/>
        </p:nvSpPr>
        <p:spPr>
          <a:xfrm>
            <a:off x="4653122" y="4435919"/>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23" name="Text Placeholder 3"/>
          <p:cNvSpPr txBox="1">
            <a:spLocks/>
          </p:cNvSpPr>
          <p:nvPr>
            <p:custDataLst>
              <p:tags r:id="rId9"/>
            </p:custDataLst>
          </p:nvPr>
        </p:nvSpPr>
        <p:spPr>
          <a:xfrm>
            <a:off x="4825488" y="4425314"/>
            <a:ext cx="673189" cy="165223"/>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lang="es-CL" sz="600" dirty="0" smtClean="0">
                <a:solidFill>
                  <a:srgbClr val="002060"/>
                </a:solidFill>
              </a:rPr>
              <a:t>P</a:t>
            </a:r>
            <a:r>
              <a:rPr sz="600" dirty="0" err="1" smtClean="0">
                <a:solidFill>
                  <a:srgbClr val="002060"/>
                </a:solidFill>
              </a:rPr>
              <a:t>resentación</a:t>
            </a:r>
            <a:r>
              <a:rPr sz="600" dirty="0" smtClean="0">
                <a:solidFill>
                  <a:srgbClr val="002060"/>
                </a:solidFill>
              </a:rPr>
              <a:t> RFP</a:t>
            </a:r>
            <a:endParaRPr sz="600" dirty="0">
              <a:solidFill>
                <a:srgbClr val="002060"/>
              </a:solidFill>
            </a:endParaRPr>
          </a:p>
        </p:txBody>
      </p:sp>
      <p:sp>
        <p:nvSpPr>
          <p:cNvPr id="128" name="Losange 127"/>
          <p:cNvSpPr/>
          <p:nvPr/>
        </p:nvSpPr>
        <p:spPr>
          <a:xfrm>
            <a:off x="4653414" y="4896548"/>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cxnSp>
        <p:nvCxnSpPr>
          <p:cNvPr id="133" name="Connecteur droit 132"/>
          <p:cNvCxnSpPr/>
          <p:nvPr/>
        </p:nvCxnSpPr>
        <p:spPr>
          <a:xfrm>
            <a:off x="129450" y="5512531"/>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a:off x="129450" y="5856066"/>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4" name="Text Placeholder 3"/>
          <p:cNvSpPr txBox="1">
            <a:spLocks/>
          </p:cNvSpPr>
          <p:nvPr>
            <p:custDataLst>
              <p:tags r:id="rId10"/>
            </p:custDataLst>
          </p:nvPr>
        </p:nvSpPr>
        <p:spPr>
          <a:xfrm>
            <a:off x="3046355" y="2937688"/>
            <a:ext cx="639026" cy="885201"/>
          </a:xfrm>
          <a:prstGeom prst="rect">
            <a:avLst/>
          </a:prstGeom>
          <a:solidFill>
            <a:schemeClr val="bg1"/>
          </a:solidFill>
          <a:ln>
            <a:solidFill>
              <a:srgbClr val="002060"/>
            </a:solidFill>
            <a:prstDash val="sysDash"/>
          </a:ln>
        </p:spPr>
        <p:txBody>
          <a:bodyPr wrap="square" lIns="36000" tIns="0" rIns="0" bIns="0" anchor="ctr" anchorCtr="0">
            <a:no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marL="3175" lvl="2" indent="0">
              <a:buNone/>
            </a:pPr>
            <a:r>
              <a:rPr lang="en-US" sz="600" i="1" dirty="0" err="1"/>
              <a:t>Reglamento</a:t>
            </a:r>
            <a:r>
              <a:rPr lang="en-US" sz="600" i="1" dirty="0"/>
              <a:t> de </a:t>
            </a:r>
            <a:r>
              <a:rPr lang="en-US" sz="600" i="1" dirty="0" err="1"/>
              <a:t>Servicio</a:t>
            </a:r>
            <a:r>
              <a:rPr lang="en-US" sz="600" i="1" dirty="0"/>
              <a:t> de la </a:t>
            </a:r>
            <a:r>
              <a:rPr lang="en-US" sz="600" i="1" dirty="0" err="1"/>
              <a:t>Obra</a:t>
            </a:r>
            <a:r>
              <a:rPr lang="en-US" sz="600" i="1" dirty="0"/>
              <a:t> </a:t>
            </a:r>
            <a:r>
              <a:rPr lang="en-US" sz="600" dirty="0"/>
              <a:t>(RSO), incl. </a:t>
            </a:r>
            <a:r>
              <a:rPr lang="es-CL" sz="600" dirty="0"/>
              <a:t>Manual de operación, provisto por el FI</a:t>
            </a:r>
            <a:endParaRPr lang="en-US" sz="600" dirty="0"/>
          </a:p>
        </p:txBody>
      </p:sp>
      <p:sp>
        <p:nvSpPr>
          <p:cNvPr id="155" name="Losange 154"/>
          <p:cNvSpPr/>
          <p:nvPr/>
        </p:nvSpPr>
        <p:spPr>
          <a:xfrm>
            <a:off x="2873993" y="2945682"/>
            <a:ext cx="144000" cy="144000"/>
          </a:xfrm>
          <a:prstGeom prst="diamond">
            <a:avLst/>
          </a:prstGeom>
          <a:solidFill>
            <a:srgbClr val="33FC04"/>
          </a:solidFill>
          <a:ln w="952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95" name="Losange 94"/>
          <p:cNvSpPr/>
          <p:nvPr/>
        </p:nvSpPr>
        <p:spPr>
          <a:xfrm>
            <a:off x="8626974" y="2394037"/>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97" name="Text Placeholder 3"/>
          <p:cNvSpPr txBox="1">
            <a:spLocks/>
          </p:cNvSpPr>
          <p:nvPr>
            <p:custDataLst>
              <p:tags r:id="rId11"/>
            </p:custDataLst>
          </p:nvPr>
        </p:nvSpPr>
        <p:spPr>
          <a:xfrm>
            <a:off x="8832295" y="2355694"/>
            <a:ext cx="672230" cy="220699"/>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None/>
            </a:pPr>
            <a:r>
              <a:rPr lang="es-CL" sz="600" dirty="0">
                <a:solidFill>
                  <a:srgbClr val="002060"/>
                </a:solidFill>
              </a:rPr>
              <a:t>Sitio web operacional</a:t>
            </a:r>
            <a:endParaRPr sz="600" dirty="0">
              <a:solidFill>
                <a:srgbClr val="002060"/>
              </a:solidFill>
            </a:endParaRPr>
          </a:p>
        </p:txBody>
      </p:sp>
      <p:sp>
        <p:nvSpPr>
          <p:cNvPr id="138" name="Losange 137"/>
          <p:cNvSpPr/>
          <p:nvPr/>
        </p:nvSpPr>
        <p:spPr>
          <a:xfrm>
            <a:off x="8630569" y="5610470"/>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39" name="Text Placeholder 3"/>
          <p:cNvSpPr txBox="1">
            <a:spLocks/>
          </p:cNvSpPr>
          <p:nvPr>
            <p:custDataLst>
              <p:tags r:id="rId12"/>
            </p:custDataLst>
          </p:nvPr>
        </p:nvSpPr>
        <p:spPr>
          <a:xfrm>
            <a:off x="8838274" y="5572127"/>
            <a:ext cx="672230" cy="220699"/>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sz="600" dirty="0">
                <a:solidFill>
                  <a:srgbClr val="002060"/>
                </a:solidFill>
              </a:rPr>
              <a:t>CP: </a:t>
            </a:r>
            <a:r>
              <a:rPr sz="600" dirty="0" smtClean="0">
                <a:solidFill>
                  <a:srgbClr val="002060"/>
                </a:solidFill>
              </a:rPr>
              <a:t>Sistema </a:t>
            </a:r>
            <a:r>
              <a:rPr sz="600" dirty="0" err="1" smtClean="0">
                <a:solidFill>
                  <a:srgbClr val="002060"/>
                </a:solidFill>
              </a:rPr>
              <a:t>aprobado</a:t>
            </a:r>
            <a:r>
              <a:rPr sz="600" dirty="0" smtClean="0">
                <a:solidFill>
                  <a:srgbClr val="002060"/>
                </a:solidFill>
              </a:rPr>
              <a:t> </a:t>
            </a:r>
            <a:r>
              <a:rPr sz="600" dirty="0" err="1" smtClean="0">
                <a:solidFill>
                  <a:srgbClr val="002060"/>
                </a:solidFill>
              </a:rPr>
              <a:t>por</a:t>
            </a:r>
            <a:r>
              <a:rPr sz="600" dirty="0" smtClean="0">
                <a:solidFill>
                  <a:srgbClr val="002060"/>
                </a:solidFill>
              </a:rPr>
              <a:t> </a:t>
            </a:r>
            <a:r>
              <a:rPr sz="600" dirty="0">
                <a:solidFill>
                  <a:srgbClr val="002060"/>
                </a:solidFill>
              </a:rPr>
              <a:t>FI</a:t>
            </a:r>
          </a:p>
        </p:txBody>
      </p:sp>
      <p:sp>
        <p:nvSpPr>
          <p:cNvPr id="145" name="Losange 144"/>
          <p:cNvSpPr/>
          <p:nvPr/>
        </p:nvSpPr>
        <p:spPr>
          <a:xfrm>
            <a:off x="8629355" y="4896548"/>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52" name="Text Placeholder 3"/>
          <p:cNvSpPr txBox="1">
            <a:spLocks/>
          </p:cNvSpPr>
          <p:nvPr>
            <p:custDataLst>
              <p:tags r:id="rId13"/>
            </p:custDataLst>
          </p:nvPr>
        </p:nvSpPr>
        <p:spPr>
          <a:xfrm>
            <a:off x="8832295" y="4858205"/>
            <a:ext cx="672230" cy="220699"/>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sz="600" dirty="0">
                <a:solidFill>
                  <a:srgbClr val="002060"/>
                </a:solidFill>
              </a:rPr>
              <a:t>CP: SIC-NS </a:t>
            </a:r>
            <a:r>
              <a:rPr sz="600" dirty="0" err="1" smtClean="0">
                <a:solidFill>
                  <a:srgbClr val="002060"/>
                </a:solidFill>
              </a:rPr>
              <a:t>aprobado</a:t>
            </a:r>
            <a:r>
              <a:rPr sz="600" dirty="0" smtClean="0">
                <a:solidFill>
                  <a:srgbClr val="002060"/>
                </a:solidFill>
              </a:rPr>
              <a:t> </a:t>
            </a:r>
            <a:r>
              <a:rPr sz="600" dirty="0" err="1" smtClean="0">
                <a:solidFill>
                  <a:srgbClr val="002060"/>
                </a:solidFill>
              </a:rPr>
              <a:t>por</a:t>
            </a:r>
            <a:r>
              <a:rPr sz="600" dirty="0" smtClean="0">
                <a:solidFill>
                  <a:srgbClr val="002060"/>
                </a:solidFill>
              </a:rPr>
              <a:t> </a:t>
            </a:r>
            <a:r>
              <a:rPr sz="600" dirty="0">
                <a:solidFill>
                  <a:srgbClr val="002060"/>
                </a:solidFill>
              </a:rPr>
              <a:t>FI</a:t>
            </a:r>
          </a:p>
        </p:txBody>
      </p:sp>
      <p:sp>
        <p:nvSpPr>
          <p:cNvPr id="153" name="Losange 152"/>
          <p:cNvSpPr/>
          <p:nvPr/>
        </p:nvSpPr>
        <p:spPr>
          <a:xfrm>
            <a:off x="8631232" y="3182618"/>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57" name="Text Placeholder 3"/>
          <p:cNvSpPr txBox="1">
            <a:spLocks/>
          </p:cNvSpPr>
          <p:nvPr>
            <p:custDataLst>
              <p:tags r:id="rId14"/>
            </p:custDataLst>
          </p:nvPr>
        </p:nvSpPr>
        <p:spPr>
          <a:xfrm>
            <a:off x="8838939" y="3118299"/>
            <a:ext cx="853347" cy="272638"/>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None/>
            </a:pPr>
            <a:r>
              <a:rPr sz="600" dirty="0">
                <a:solidFill>
                  <a:srgbClr val="002060"/>
                </a:solidFill>
              </a:rPr>
              <a:t>CP: </a:t>
            </a:r>
            <a:endParaRPr lang="es-CL" sz="600" dirty="0">
              <a:solidFill>
                <a:srgbClr val="002060"/>
              </a:solidFill>
            </a:endParaRPr>
          </a:p>
          <a:p>
            <a:pPr marL="3175" lvl="2" indent="0">
              <a:lnSpc>
                <a:spcPct val="110000"/>
              </a:lnSpc>
              <a:spcBef>
                <a:spcPts val="100"/>
              </a:spcBef>
              <a:spcAft>
                <a:spcPts val="100"/>
              </a:spcAft>
              <a:buNone/>
            </a:pPr>
            <a:r>
              <a:rPr lang="es-CL" sz="600" dirty="0">
                <a:solidFill>
                  <a:srgbClr val="002060"/>
                </a:solidFill>
              </a:rPr>
              <a:t>Manual aprobado por FI</a:t>
            </a:r>
            <a:endParaRPr sz="600" dirty="0">
              <a:solidFill>
                <a:srgbClr val="002060"/>
              </a:solidFill>
            </a:endParaRPr>
          </a:p>
        </p:txBody>
      </p:sp>
      <p:cxnSp>
        <p:nvCxnSpPr>
          <p:cNvPr id="158" name="Connecteur droit 157"/>
          <p:cNvCxnSpPr/>
          <p:nvPr/>
        </p:nvCxnSpPr>
        <p:spPr>
          <a:xfrm>
            <a:off x="91908" y="1510154"/>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9" name="Text Placeholder 3"/>
          <p:cNvSpPr txBox="1">
            <a:spLocks/>
          </p:cNvSpPr>
          <p:nvPr>
            <p:custDataLst>
              <p:tags r:id="rId15"/>
            </p:custDataLst>
          </p:nvPr>
        </p:nvSpPr>
        <p:spPr>
          <a:xfrm>
            <a:off x="8801574" y="1705469"/>
            <a:ext cx="672230" cy="220699"/>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None/>
            </a:pPr>
            <a:r>
              <a:rPr sz="600" dirty="0">
                <a:solidFill>
                  <a:srgbClr val="002060"/>
                </a:solidFill>
              </a:rPr>
              <a:t>CP: </a:t>
            </a:r>
            <a:r>
              <a:rPr lang="es-CL" sz="600" dirty="0">
                <a:solidFill>
                  <a:srgbClr val="002060"/>
                </a:solidFill>
              </a:rPr>
              <a:t>PGS aprobado por FI</a:t>
            </a:r>
            <a:endParaRPr sz="600" dirty="0">
              <a:solidFill>
                <a:srgbClr val="002060"/>
              </a:solidFill>
            </a:endParaRPr>
          </a:p>
        </p:txBody>
      </p:sp>
      <p:sp>
        <p:nvSpPr>
          <p:cNvPr id="160" name="Losange 159"/>
          <p:cNvSpPr/>
          <p:nvPr/>
        </p:nvSpPr>
        <p:spPr>
          <a:xfrm>
            <a:off x="8634594" y="1721572"/>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2" name="Rectangle 1"/>
          <p:cNvSpPr/>
          <p:nvPr/>
        </p:nvSpPr>
        <p:spPr>
          <a:xfrm>
            <a:off x="406338" y="6555699"/>
            <a:ext cx="3847790" cy="288000"/>
          </a:xfrm>
          <a:prstGeom prst="rect">
            <a:avLst/>
          </a:prstGeom>
          <a:solidFill>
            <a:schemeClr val="bg1"/>
          </a:solidFill>
        </p:spPr>
        <p:txBody>
          <a:bodyPr wrap="square">
            <a:noAutofit/>
          </a:bodyPr>
          <a:lstStyle/>
          <a:p>
            <a:pPr fontAlgn="base">
              <a:spcBef>
                <a:spcPct val="0"/>
              </a:spcBef>
              <a:spcAft>
                <a:spcPct val="0"/>
              </a:spcAft>
            </a:pPr>
            <a:r>
              <a:rPr lang="en-US" sz="700" i="1" dirty="0">
                <a:solidFill>
                  <a:srgbClr val="002060"/>
                </a:solidFill>
              </a:rPr>
              <a:t>* Can be extended if comments</a:t>
            </a:r>
          </a:p>
          <a:p>
            <a:pPr fontAlgn="base">
              <a:spcBef>
                <a:spcPct val="0"/>
              </a:spcBef>
              <a:spcAft>
                <a:spcPct val="0"/>
              </a:spcAft>
            </a:pPr>
            <a:r>
              <a:rPr lang="en-US" sz="700" i="1" dirty="0">
                <a:solidFill>
                  <a:srgbClr val="002060"/>
                </a:solidFill>
              </a:rPr>
              <a:t>**  Deadline if no comment. Can be earlier. Can be extended if comments </a:t>
            </a:r>
            <a:endParaRPr lang="fr-FR" sz="1600" i="1" dirty="0">
              <a:solidFill>
                <a:srgbClr val="003366"/>
              </a:solidFill>
            </a:endParaRPr>
          </a:p>
        </p:txBody>
      </p:sp>
      <p:cxnSp>
        <p:nvCxnSpPr>
          <p:cNvPr id="168" name="Connecteur droit 167"/>
          <p:cNvCxnSpPr/>
          <p:nvPr/>
        </p:nvCxnSpPr>
        <p:spPr>
          <a:xfrm>
            <a:off x="4172556"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p:nvPr/>
        </p:nvCxnSpPr>
        <p:spPr>
          <a:xfrm>
            <a:off x="128464" y="5229200"/>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1" name="Text Placeholder 3"/>
          <p:cNvSpPr txBox="1">
            <a:spLocks/>
          </p:cNvSpPr>
          <p:nvPr>
            <p:custDataLst>
              <p:tags r:id="rId16"/>
            </p:custDataLst>
          </p:nvPr>
        </p:nvSpPr>
        <p:spPr>
          <a:xfrm>
            <a:off x="4287119" y="5265234"/>
            <a:ext cx="1094865" cy="232384"/>
          </a:xfrm>
          <a:prstGeom prst="rect">
            <a:avLst/>
          </a:prstGeom>
          <a:solidFill>
            <a:schemeClr val="bg1"/>
          </a:solidFill>
          <a:ln>
            <a:solidFill>
              <a:schemeClr val="bg1"/>
            </a:solidFill>
          </a:ln>
        </p:spPr>
        <p:txBody>
          <a:bodyPr wrap="square" lIns="0" tIns="0" rIns="0" bIns="0" anchor="ctr" anchorCtr="0">
            <a:no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marL="3175" lvl="2" indent="0" fontAlgn="base">
              <a:buFont typeface="Wingdings" pitchFamily="2" charset="2"/>
              <a:buNone/>
            </a:pPr>
            <a:r>
              <a:rPr lang="en-US" sz="600" i="1" dirty="0" err="1" smtClean="0"/>
              <a:t>Selección</a:t>
            </a:r>
            <a:r>
              <a:rPr lang="en-US" sz="600" i="1" dirty="0" smtClean="0"/>
              <a:t> </a:t>
            </a:r>
            <a:r>
              <a:rPr lang="en-US" sz="600" i="1" dirty="0"/>
              <a:t>– 45 </a:t>
            </a:r>
            <a:r>
              <a:rPr lang="en-US" sz="600" i="1" dirty="0" err="1" smtClean="0"/>
              <a:t>dias</a:t>
            </a:r>
            <a:r>
              <a:rPr lang="en-US" sz="600" i="1" dirty="0" smtClean="0"/>
              <a:t>: </a:t>
            </a:r>
            <a:r>
              <a:rPr lang="en-US" sz="600" i="1" dirty="0" err="1" smtClean="0"/>
              <a:t>presentacion</a:t>
            </a:r>
            <a:r>
              <a:rPr lang="en-US" sz="600" i="1" dirty="0" smtClean="0"/>
              <a:t> de RFP</a:t>
            </a:r>
            <a:endParaRPr lang="en-US" sz="600" i="1" dirty="0"/>
          </a:p>
        </p:txBody>
      </p:sp>
      <p:sp>
        <p:nvSpPr>
          <p:cNvPr id="162" name="Losange 161"/>
          <p:cNvSpPr/>
          <p:nvPr/>
        </p:nvSpPr>
        <p:spPr>
          <a:xfrm>
            <a:off x="4100559" y="5301208"/>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65" name="Losange 164"/>
          <p:cNvSpPr/>
          <p:nvPr/>
        </p:nvSpPr>
        <p:spPr>
          <a:xfrm>
            <a:off x="4100559" y="2394037"/>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66" name="Text Placeholder 3"/>
          <p:cNvSpPr txBox="1">
            <a:spLocks/>
          </p:cNvSpPr>
          <p:nvPr>
            <p:custDataLst>
              <p:tags r:id="rId17"/>
            </p:custDataLst>
          </p:nvPr>
        </p:nvSpPr>
        <p:spPr>
          <a:xfrm>
            <a:off x="4271545" y="2374017"/>
            <a:ext cx="565160" cy="184040"/>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lang="es-CL" sz="600" dirty="0" smtClean="0">
                <a:solidFill>
                  <a:srgbClr val="002060"/>
                </a:solidFill>
              </a:rPr>
              <a:t>A</a:t>
            </a:r>
            <a:r>
              <a:rPr sz="600" dirty="0" err="1" smtClean="0">
                <a:solidFill>
                  <a:srgbClr val="002060"/>
                </a:solidFill>
              </a:rPr>
              <a:t>probacion</a:t>
            </a:r>
            <a:r>
              <a:rPr sz="600" dirty="0" smtClean="0">
                <a:solidFill>
                  <a:srgbClr val="002060"/>
                </a:solidFill>
              </a:rPr>
              <a:t> de FI*</a:t>
            </a:r>
            <a:endParaRPr sz="600" dirty="0">
              <a:solidFill>
                <a:srgbClr val="002060"/>
              </a:solidFill>
            </a:endParaRPr>
          </a:p>
        </p:txBody>
      </p:sp>
      <p:sp>
        <p:nvSpPr>
          <p:cNvPr id="171" name="Text Placeholder 3"/>
          <p:cNvSpPr txBox="1">
            <a:spLocks/>
          </p:cNvSpPr>
          <p:nvPr>
            <p:custDataLst>
              <p:tags r:id="rId18"/>
            </p:custDataLst>
          </p:nvPr>
        </p:nvSpPr>
        <p:spPr>
          <a:xfrm>
            <a:off x="3838277" y="828245"/>
            <a:ext cx="668567"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05/07 </a:t>
            </a:r>
            <a:br>
              <a:rPr sz="800" b="1">
                <a:solidFill>
                  <a:srgbClr val="FF0000"/>
                </a:solidFill>
              </a:rPr>
            </a:br>
            <a:r>
              <a:rPr sz="800" b="1">
                <a:solidFill>
                  <a:srgbClr val="FF0000"/>
                </a:solidFill>
              </a:rPr>
              <a:t>75 D</a:t>
            </a:r>
          </a:p>
        </p:txBody>
      </p:sp>
      <p:cxnSp>
        <p:nvCxnSpPr>
          <p:cNvPr id="172" name="Connecteur droit 171"/>
          <p:cNvCxnSpPr/>
          <p:nvPr/>
        </p:nvCxnSpPr>
        <p:spPr>
          <a:xfrm>
            <a:off x="7966221"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3" name="Text Placeholder 3"/>
          <p:cNvSpPr txBox="1">
            <a:spLocks/>
          </p:cNvSpPr>
          <p:nvPr>
            <p:custDataLst>
              <p:tags r:id="rId19"/>
            </p:custDataLst>
          </p:nvPr>
        </p:nvSpPr>
        <p:spPr>
          <a:xfrm>
            <a:off x="7806044" y="828245"/>
            <a:ext cx="438861"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18/09 </a:t>
            </a:r>
            <a:br>
              <a:rPr sz="800" b="1">
                <a:solidFill>
                  <a:srgbClr val="FF0000"/>
                </a:solidFill>
              </a:rPr>
            </a:br>
            <a:r>
              <a:rPr sz="800" b="1">
                <a:solidFill>
                  <a:srgbClr val="FF0000"/>
                </a:solidFill>
              </a:rPr>
              <a:t>150 D</a:t>
            </a:r>
          </a:p>
        </p:txBody>
      </p:sp>
      <p:sp>
        <p:nvSpPr>
          <p:cNvPr id="146" name="Losange 145"/>
          <p:cNvSpPr/>
          <p:nvPr/>
        </p:nvSpPr>
        <p:spPr>
          <a:xfrm>
            <a:off x="7894838" y="5949476"/>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62" name="Text Placeholder 3"/>
          <p:cNvSpPr txBox="1">
            <a:spLocks/>
          </p:cNvSpPr>
          <p:nvPr>
            <p:custDataLst>
              <p:tags r:id="rId20"/>
            </p:custDataLst>
          </p:nvPr>
        </p:nvSpPr>
        <p:spPr>
          <a:xfrm>
            <a:off x="8073559" y="5932920"/>
            <a:ext cx="1120077" cy="207480"/>
          </a:xfrm>
          <a:prstGeom prst="rect">
            <a:avLst/>
          </a:prstGeom>
          <a:solidFill>
            <a:schemeClr val="bg1"/>
          </a:solidFill>
          <a:ln>
            <a:solidFill>
              <a:schemeClr val="bg1"/>
            </a:solidFill>
          </a:ln>
        </p:spPr>
        <p:txBody>
          <a:bodyPr wrap="square" lIns="0" tIns="0" rIns="0" bIns="0" anchor="ctr" anchorCtr="0">
            <a:no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marL="3175" lvl="2" indent="0">
              <a:buNone/>
            </a:pPr>
            <a:r>
              <a:rPr lang="es-CL" sz="600" dirty="0"/>
              <a:t>Operacional e integrado con el sistema </a:t>
            </a:r>
            <a:r>
              <a:rPr lang="es-CL" sz="600" dirty="0" err="1"/>
              <a:t>LoS</a:t>
            </a:r>
            <a:r>
              <a:rPr lang="es-CL" sz="600" dirty="0"/>
              <a:t> (SIC / NS)</a:t>
            </a:r>
            <a:endParaRPr lang="en-US" sz="600" dirty="0"/>
          </a:p>
        </p:txBody>
      </p:sp>
      <p:cxnSp>
        <p:nvCxnSpPr>
          <p:cNvPr id="149" name="Connecteur droit 148"/>
          <p:cNvCxnSpPr/>
          <p:nvPr/>
        </p:nvCxnSpPr>
        <p:spPr>
          <a:xfrm>
            <a:off x="129450" y="6165304"/>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4" name="Text Placeholder 3"/>
          <p:cNvSpPr txBox="1">
            <a:spLocks/>
          </p:cNvSpPr>
          <p:nvPr>
            <p:custDataLst>
              <p:tags r:id="rId21"/>
            </p:custDataLst>
          </p:nvPr>
        </p:nvSpPr>
        <p:spPr>
          <a:xfrm>
            <a:off x="5002174" y="828245"/>
            <a:ext cx="522027"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02/08 </a:t>
            </a:r>
            <a:br>
              <a:rPr sz="800" b="1">
                <a:solidFill>
                  <a:srgbClr val="FF0000"/>
                </a:solidFill>
              </a:rPr>
            </a:br>
            <a:r>
              <a:rPr sz="800" b="1">
                <a:solidFill>
                  <a:srgbClr val="FF0000"/>
                </a:solidFill>
              </a:rPr>
              <a:t>PSP1 - 60</a:t>
            </a:r>
          </a:p>
        </p:txBody>
      </p:sp>
      <p:sp>
        <p:nvSpPr>
          <p:cNvPr id="135" name="Losange 134"/>
          <p:cNvSpPr/>
          <p:nvPr/>
        </p:nvSpPr>
        <p:spPr>
          <a:xfrm>
            <a:off x="5184045" y="5610470"/>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cxnSp>
        <p:nvCxnSpPr>
          <p:cNvPr id="177" name="Connecteur droit 176"/>
          <p:cNvCxnSpPr/>
          <p:nvPr/>
        </p:nvCxnSpPr>
        <p:spPr>
          <a:xfrm>
            <a:off x="3773853"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Text Placeholder 3"/>
          <p:cNvSpPr txBox="1">
            <a:spLocks/>
          </p:cNvSpPr>
          <p:nvPr>
            <p:custDataLst>
              <p:tags r:id="rId22"/>
            </p:custDataLst>
          </p:nvPr>
        </p:nvSpPr>
        <p:spPr>
          <a:xfrm>
            <a:off x="3915950" y="2908010"/>
            <a:ext cx="1651254" cy="220064"/>
          </a:xfrm>
          <a:prstGeom prst="rect">
            <a:avLst/>
          </a:prstGeom>
          <a:solidFill>
            <a:schemeClr val="bg1"/>
          </a:solidFill>
          <a:ln>
            <a:solidFill>
              <a:schemeClr val="bg1"/>
            </a:solidFill>
          </a:ln>
        </p:spPr>
        <p:txBody>
          <a:bodyPr wrap="square" lIns="0" tIns="0" rIns="0" bIns="0" anchor="ctr" anchorCtr="0">
            <a:no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marL="3175" lvl="2" indent="0">
              <a:buNone/>
            </a:pPr>
            <a:r>
              <a:rPr lang="es-CL" sz="600" dirty="0"/>
              <a:t>Propuesta de manuales para la operación (y construcción) de tiendas y oficinas</a:t>
            </a:r>
            <a:endParaRPr lang="en-US" sz="600" dirty="0"/>
          </a:p>
        </p:txBody>
      </p:sp>
      <p:sp>
        <p:nvSpPr>
          <p:cNvPr id="129" name="Losange 128"/>
          <p:cNvSpPr/>
          <p:nvPr/>
        </p:nvSpPr>
        <p:spPr>
          <a:xfrm>
            <a:off x="3701853" y="2945682"/>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76" name="Text Placeholder 3"/>
          <p:cNvSpPr txBox="1">
            <a:spLocks/>
          </p:cNvSpPr>
          <p:nvPr>
            <p:custDataLst>
              <p:tags r:id="rId23"/>
            </p:custDataLst>
          </p:nvPr>
        </p:nvSpPr>
        <p:spPr>
          <a:xfrm>
            <a:off x="3512843" y="828245"/>
            <a:ext cx="522027"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03/07</a:t>
            </a:r>
            <a:br>
              <a:rPr sz="800" b="1">
                <a:solidFill>
                  <a:srgbClr val="FF0000"/>
                </a:solidFill>
              </a:rPr>
            </a:br>
            <a:r>
              <a:rPr sz="800" b="1">
                <a:solidFill>
                  <a:srgbClr val="FF0000"/>
                </a:solidFill>
              </a:rPr>
              <a:t>PSP1-90</a:t>
            </a:r>
          </a:p>
        </p:txBody>
      </p:sp>
      <p:cxnSp>
        <p:nvCxnSpPr>
          <p:cNvPr id="178" name="Connecteur droit 177"/>
          <p:cNvCxnSpPr/>
          <p:nvPr/>
        </p:nvCxnSpPr>
        <p:spPr>
          <a:xfrm>
            <a:off x="129450" y="6525344"/>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120356" y="3488265"/>
            <a:ext cx="864000" cy="795796"/>
          </a:xfrm>
          <a:prstGeom prst="rect">
            <a:avLst/>
          </a:prstGeom>
          <a:solidFill>
            <a:schemeClr val="tx1"/>
          </a:solidFill>
          <a:ln>
            <a:noFill/>
          </a:ln>
        </p:spPr>
        <p:txBody>
          <a:bodyPr lIns="36000" rIns="36000" anchor="ctr" anchorCtr="0">
            <a:noAutofit/>
          </a:bodyPr>
          <a:lstStyle/>
          <a:p>
            <a:pPr fontAlgn="base">
              <a:spcBef>
                <a:spcPts val="400"/>
              </a:spcBef>
              <a:spcAft>
                <a:spcPct val="0"/>
              </a:spcAft>
            </a:pPr>
            <a:r>
              <a:rPr lang="en-US" sz="700" b="1" dirty="0" err="1" smtClean="0">
                <a:solidFill>
                  <a:prstClr val="white"/>
                </a:solidFill>
                <a:ea typeface="LF_Kai"/>
                <a:cs typeface="ＭＳ Ｐゴシック" pitchFamily="26" charset="-128"/>
              </a:rPr>
              <a:t>Programas</a:t>
            </a:r>
            <a:r>
              <a:rPr lang="en-US" sz="700" b="1" dirty="0" smtClean="0">
                <a:solidFill>
                  <a:prstClr val="white"/>
                </a:solidFill>
                <a:ea typeface="LF_Kai"/>
                <a:cs typeface="ＭＳ Ｐゴシック" pitchFamily="26" charset="-128"/>
              </a:rPr>
              <a:t> </a:t>
            </a:r>
            <a:r>
              <a:rPr lang="en-US" sz="700" b="1" dirty="0" err="1" smtClean="0">
                <a:solidFill>
                  <a:prstClr val="white"/>
                </a:solidFill>
                <a:ea typeface="LF_Kai"/>
                <a:cs typeface="ＭＳ Ｐゴシック" pitchFamily="26" charset="-128"/>
              </a:rPr>
              <a:t>anuales</a:t>
            </a:r>
            <a:r>
              <a:rPr lang="en-US" sz="700" b="1" dirty="0" smtClean="0">
                <a:solidFill>
                  <a:prstClr val="white"/>
                </a:solidFill>
                <a:ea typeface="LF_Kai"/>
                <a:cs typeface="ＭＳ Ｐゴシック" pitchFamily="26" charset="-128"/>
              </a:rPr>
              <a:t> </a:t>
            </a:r>
            <a:r>
              <a:rPr lang="en-US" sz="700" b="1" dirty="0">
                <a:solidFill>
                  <a:prstClr val="white"/>
                </a:solidFill>
                <a:ea typeface="LF_Kai"/>
                <a:cs typeface="ＭＳ Ｐゴシック" pitchFamily="26" charset="-128"/>
              </a:rPr>
              <a:t>(</a:t>
            </a:r>
            <a:r>
              <a:rPr lang="en-US" sz="700" b="1" dirty="0" err="1">
                <a:solidFill>
                  <a:prstClr val="white"/>
                </a:solidFill>
                <a:ea typeface="LF_Kai"/>
                <a:cs typeface="ＭＳ Ｐゴシック" pitchFamily="26" charset="-128"/>
              </a:rPr>
              <a:t>incl</a:t>
            </a:r>
            <a:r>
              <a:rPr lang="en-US" sz="700" b="1" dirty="0">
                <a:solidFill>
                  <a:prstClr val="white"/>
                </a:solidFill>
                <a:ea typeface="LF_Kai"/>
                <a:cs typeface="ＭＳ Ｐゴシック" pitchFamily="26" charset="-128"/>
              </a:rPr>
              <a:t> </a:t>
            </a:r>
            <a:r>
              <a:rPr lang="en-US" sz="700" b="1" dirty="0" err="1" smtClean="0">
                <a:solidFill>
                  <a:prstClr val="white"/>
                </a:solidFill>
                <a:ea typeface="LF_Kai"/>
                <a:cs typeface="ＭＳ Ｐゴシック" pitchFamily="26" charset="-128"/>
              </a:rPr>
              <a:t>en</a:t>
            </a:r>
            <a:r>
              <a:rPr lang="en-US" sz="700" b="1" dirty="0" smtClean="0">
                <a:solidFill>
                  <a:prstClr val="white"/>
                </a:solidFill>
                <a:ea typeface="LF_Kai"/>
                <a:cs typeface="ＭＳ Ｐゴシック" pitchFamily="26" charset="-128"/>
              </a:rPr>
              <a:t> </a:t>
            </a:r>
            <a:r>
              <a:rPr lang="en-US" sz="700" b="1" dirty="0">
                <a:solidFill>
                  <a:prstClr val="white"/>
                </a:solidFill>
                <a:ea typeface="LF_Kai"/>
                <a:cs typeface="ＭＳ Ｐゴシック" pitchFamily="26" charset="-128"/>
              </a:rPr>
              <a:t>RSO) </a:t>
            </a:r>
          </a:p>
        </p:txBody>
      </p:sp>
      <p:sp>
        <p:nvSpPr>
          <p:cNvPr id="164" name="Losange 163"/>
          <p:cNvSpPr/>
          <p:nvPr/>
        </p:nvSpPr>
        <p:spPr>
          <a:xfrm>
            <a:off x="4651708" y="3805829"/>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79" name="Losange 178"/>
          <p:cNvSpPr/>
          <p:nvPr/>
        </p:nvSpPr>
        <p:spPr>
          <a:xfrm>
            <a:off x="4650741" y="3200286"/>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cxnSp>
        <p:nvCxnSpPr>
          <p:cNvPr id="181" name="Connecteur droit 180"/>
          <p:cNvCxnSpPr/>
          <p:nvPr/>
        </p:nvCxnSpPr>
        <p:spPr>
          <a:xfrm>
            <a:off x="129450" y="2043914"/>
            <a:ext cx="885600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2" name="Rectangle 181"/>
          <p:cNvSpPr/>
          <p:nvPr/>
        </p:nvSpPr>
        <p:spPr>
          <a:xfrm>
            <a:off x="129448" y="2002728"/>
            <a:ext cx="864000" cy="314822"/>
          </a:xfrm>
          <a:prstGeom prst="rect">
            <a:avLst/>
          </a:prstGeom>
          <a:solidFill>
            <a:schemeClr val="tx1"/>
          </a:solidFill>
          <a:ln>
            <a:noFill/>
          </a:ln>
        </p:spPr>
        <p:txBody>
          <a:bodyPr lIns="36000" rIns="36000" anchor="ctr" anchorCtr="0">
            <a:noAutofit/>
          </a:bodyPr>
          <a:lstStyle/>
          <a:p>
            <a:pPr>
              <a:spcBef>
                <a:spcPts val="400"/>
              </a:spcBef>
            </a:pPr>
            <a:endParaRPr lang="es-CL" sz="700" b="1" dirty="0">
              <a:solidFill>
                <a:prstClr val="white"/>
              </a:solidFill>
              <a:ea typeface="LF_Kai"/>
              <a:cs typeface="ＭＳ Ｐゴシック" pitchFamily="26" charset="-128"/>
            </a:endParaRPr>
          </a:p>
          <a:p>
            <a:pPr>
              <a:spcBef>
                <a:spcPts val="400"/>
              </a:spcBef>
            </a:pPr>
            <a:r>
              <a:rPr lang="es-CL" sz="700" b="1" dirty="0">
                <a:solidFill>
                  <a:prstClr val="white"/>
                </a:solidFill>
                <a:ea typeface="LF_Kai"/>
                <a:cs typeface="ＭＳ Ｐゴシック" pitchFamily="26" charset="-128"/>
              </a:rPr>
              <a:t>Libro de explotación de las obras</a:t>
            </a:r>
            <a:endParaRPr lang="en-US" sz="700" b="1" dirty="0">
              <a:solidFill>
                <a:prstClr val="white"/>
              </a:solidFill>
              <a:ea typeface="LF_Kai"/>
              <a:cs typeface="ＭＳ Ｐゴシック" pitchFamily="26" charset="-128"/>
            </a:endParaRPr>
          </a:p>
        </p:txBody>
      </p:sp>
      <p:sp>
        <p:nvSpPr>
          <p:cNvPr id="183" name="Losange 182"/>
          <p:cNvSpPr/>
          <p:nvPr/>
        </p:nvSpPr>
        <p:spPr>
          <a:xfrm>
            <a:off x="2871322" y="2127688"/>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84" name="Text Placeholder 3"/>
          <p:cNvSpPr txBox="1">
            <a:spLocks/>
          </p:cNvSpPr>
          <p:nvPr>
            <p:custDataLst>
              <p:tags r:id="rId24"/>
            </p:custDataLst>
          </p:nvPr>
        </p:nvSpPr>
        <p:spPr>
          <a:xfrm>
            <a:off x="3062600" y="2089345"/>
            <a:ext cx="429566" cy="220699"/>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sz="600" dirty="0">
                <a:solidFill>
                  <a:srgbClr val="002060"/>
                </a:solidFill>
              </a:rPr>
              <a:t>Opening </a:t>
            </a:r>
          </a:p>
        </p:txBody>
      </p:sp>
      <p:sp>
        <p:nvSpPr>
          <p:cNvPr id="127" name="Text Placeholder 3"/>
          <p:cNvSpPr txBox="1">
            <a:spLocks/>
          </p:cNvSpPr>
          <p:nvPr>
            <p:custDataLst>
              <p:tags r:id="rId25"/>
            </p:custDataLst>
          </p:nvPr>
        </p:nvSpPr>
        <p:spPr>
          <a:xfrm>
            <a:off x="8937465" y="4399919"/>
            <a:ext cx="900000" cy="216000"/>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sz="600" dirty="0" err="1" smtClean="0">
                <a:solidFill>
                  <a:srgbClr val="002060"/>
                </a:solidFill>
              </a:rPr>
              <a:t>Lista</a:t>
            </a:r>
            <a:r>
              <a:rPr sz="600" dirty="0" smtClean="0">
                <a:solidFill>
                  <a:srgbClr val="002060"/>
                </a:solidFill>
              </a:rPr>
              <a:t> de min </a:t>
            </a:r>
            <a:r>
              <a:rPr sz="600" dirty="0">
                <a:solidFill>
                  <a:srgbClr val="002060"/>
                </a:solidFill>
              </a:rPr>
              <a:t>3 </a:t>
            </a:r>
            <a:endParaRPr sz="600" dirty="0" smtClean="0">
              <a:solidFill>
                <a:srgbClr val="002060"/>
              </a:solidFill>
            </a:endParaRPr>
          </a:p>
          <a:p>
            <a:pPr marL="3175" lvl="2" indent="0">
              <a:lnSpc>
                <a:spcPct val="110000"/>
              </a:lnSpc>
              <a:spcBef>
                <a:spcPts val="100"/>
              </a:spcBef>
              <a:spcAft>
                <a:spcPts val="100"/>
              </a:spcAft>
              <a:buFont typeface="Wingdings" pitchFamily="2" charset="2"/>
              <a:buNone/>
            </a:pPr>
            <a:r>
              <a:rPr sz="600" dirty="0" err="1" smtClean="0">
                <a:solidFill>
                  <a:srgbClr val="002060"/>
                </a:solidFill>
              </a:rPr>
              <a:t>aprobacion</a:t>
            </a:r>
            <a:r>
              <a:rPr sz="600" dirty="0" smtClean="0">
                <a:solidFill>
                  <a:srgbClr val="002060"/>
                </a:solidFill>
              </a:rPr>
              <a:t> </a:t>
            </a:r>
            <a:r>
              <a:rPr sz="600" dirty="0">
                <a:solidFill>
                  <a:srgbClr val="002060"/>
                </a:solidFill>
              </a:rPr>
              <a:t>+ 45 </a:t>
            </a:r>
            <a:r>
              <a:rPr sz="600" dirty="0" err="1" smtClean="0">
                <a:solidFill>
                  <a:srgbClr val="002060"/>
                </a:solidFill>
              </a:rPr>
              <a:t>dias</a:t>
            </a:r>
            <a:endParaRPr sz="600" dirty="0">
              <a:solidFill>
                <a:srgbClr val="002060"/>
              </a:solidFill>
            </a:endParaRPr>
          </a:p>
        </p:txBody>
      </p:sp>
      <p:cxnSp>
        <p:nvCxnSpPr>
          <p:cNvPr id="147" name="Connecteur droit 146"/>
          <p:cNvCxnSpPr/>
          <p:nvPr/>
        </p:nvCxnSpPr>
        <p:spPr>
          <a:xfrm>
            <a:off x="7086221"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4" name="Losange 143"/>
          <p:cNvSpPr/>
          <p:nvPr/>
        </p:nvSpPr>
        <p:spPr>
          <a:xfrm>
            <a:off x="7014223" y="6292346"/>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93" name="Text Placeholder 3"/>
          <p:cNvSpPr txBox="1">
            <a:spLocks/>
          </p:cNvSpPr>
          <p:nvPr>
            <p:custDataLst>
              <p:tags r:id="rId26"/>
            </p:custDataLst>
          </p:nvPr>
        </p:nvSpPr>
        <p:spPr>
          <a:xfrm>
            <a:off x="6825212" y="828245"/>
            <a:ext cx="522027"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01/09</a:t>
            </a:r>
          </a:p>
          <a:p>
            <a:pPr marL="3175" lvl="2" indent="0" algn="ctr">
              <a:spcBef>
                <a:spcPts val="0"/>
              </a:spcBef>
              <a:spcAft>
                <a:spcPts val="0"/>
              </a:spcAft>
              <a:buFont typeface="Wingdings" pitchFamily="2" charset="2"/>
              <a:buNone/>
            </a:pPr>
            <a:r>
              <a:rPr sz="800" b="1">
                <a:solidFill>
                  <a:srgbClr val="FF0000"/>
                </a:solidFill>
              </a:rPr>
              <a:t>PSP1-30</a:t>
            </a:r>
          </a:p>
        </p:txBody>
      </p:sp>
      <p:sp>
        <p:nvSpPr>
          <p:cNvPr id="148" name="Text Placeholder 3"/>
          <p:cNvSpPr txBox="1">
            <a:spLocks/>
          </p:cNvSpPr>
          <p:nvPr>
            <p:custDataLst>
              <p:tags r:id="rId27"/>
            </p:custDataLst>
          </p:nvPr>
        </p:nvSpPr>
        <p:spPr>
          <a:xfrm>
            <a:off x="7161293" y="6190637"/>
            <a:ext cx="2134831" cy="355995"/>
          </a:xfrm>
          <a:prstGeom prst="rect">
            <a:avLst/>
          </a:prstGeom>
          <a:solidFill>
            <a:schemeClr val="bg1"/>
          </a:solidFill>
          <a:ln>
            <a:solidFill>
              <a:schemeClr val="bg1"/>
            </a:solidFill>
          </a:ln>
        </p:spPr>
        <p:txBody>
          <a:bodyPr wrap="square" lIns="0" tIns="0" rIns="0" bIns="0" anchor="ctr" anchorCtr="0">
            <a:sp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lvl="2"/>
            <a:endParaRPr lang="en-US" sz="600" dirty="0"/>
          </a:p>
          <a:p>
            <a:pPr lvl="2"/>
            <a:r>
              <a:rPr lang="en-US" sz="600" dirty="0" err="1"/>
              <a:t>Seguro</a:t>
            </a:r>
            <a:r>
              <a:rPr lang="en-US" sz="600" dirty="0"/>
              <a:t> de </a:t>
            </a:r>
            <a:r>
              <a:rPr lang="en-US" sz="600" dirty="0" err="1"/>
              <a:t>Responsabilidad</a:t>
            </a:r>
            <a:r>
              <a:rPr lang="en-US" sz="600" dirty="0"/>
              <a:t> Civil </a:t>
            </a:r>
            <a:r>
              <a:rPr lang="en-US" sz="600" dirty="0" err="1"/>
              <a:t>por</a:t>
            </a:r>
            <a:r>
              <a:rPr lang="en-US" sz="600" dirty="0"/>
              <a:t> </a:t>
            </a:r>
            <a:r>
              <a:rPr lang="en-US" sz="600" dirty="0" err="1"/>
              <a:t>daños</a:t>
            </a:r>
            <a:r>
              <a:rPr lang="en-US" sz="600" dirty="0"/>
              <a:t> a </a:t>
            </a:r>
            <a:r>
              <a:rPr lang="en-US" sz="600" dirty="0" err="1"/>
              <a:t>terceros</a:t>
            </a:r>
            <a:endParaRPr lang="en-US" sz="600" dirty="0"/>
          </a:p>
          <a:p>
            <a:pPr lvl="2"/>
            <a:r>
              <a:rPr lang="en-US" sz="600" dirty="0" err="1"/>
              <a:t>Seguro</a:t>
            </a:r>
            <a:r>
              <a:rPr lang="en-US" sz="600" dirty="0"/>
              <a:t> </a:t>
            </a:r>
            <a:r>
              <a:rPr lang="en-US" sz="600" dirty="0" err="1"/>
              <a:t>catastrófico</a:t>
            </a:r>
            <a:endParaRPr lang="en-US" sz="600" dirty="0"/>
          </a:p>
        </p:txBody>
      </p:sp>
      <p:cxnSp>
        <p:nvCxnSpPr>
          <p:cNvPr id="156" name="Connecteur droit 155"/>
          <p:cNvCxnSpPr/>
          <p:nvPr/>
        </p:nvCxnSpPr>
        <p:spPr>
          <a:xfrm>
            <a:off x="6150117"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Losange 111"/>
          <p:cNvSpPr/>
          <p:nvPr/>
        </p:nvSpPr>
        <p:spPr>
          <a:xfrm>
            <a:off x="6078119" y="2686651"/>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30" name="Losange 129"/>
          <p:cNvSpPr/>
          <p:nvPr/>
        </p:nvSpPr>
        <p:spPr>
          <a:xfrm>
            <a:off x="6078119" y="5301208"/>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51" name="Text Placeholder 3"/>
          <p:cNvSpPr txBox="1">
            <a:spLocks/>
          </p:cNvSpPr>
          <p:nvPr>
            <p:custDataLst>
              <p:tags r:id="rId28"/>
            </p:custDataLst>
          </p:nvPr>
        </p:nvSpPr>
        <p:spPr>
          <a:xfrm>
            <a:off x="5889108" y="828245"/>
            <a:ext cx="522027" cy="288000"/>
          </a:xfrm>
          <a:prstGeom prst="rect">
            <a:avLst/>
          </a:prstGeom>
          <a:no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19/08 </a:t>
            </a:r>
            <a:br>
              <a:rPr sz="800" b="1">
                <a:solidFill>
                  <a:srgbClr val="FF0000"/>
                </a:solidFill>
              </a:rPr>
            </a:br>
            <a:r>
              <a:rPr sz="800" b="1">
                <a:solidFill>
                  <a:srgbClr val="FF0000"/>
                </a:solidFill>
              </a:rPr>
              <a:t>120 D</a:t>
            </a:r>
          </a:p>
        </p:txBody>
      </p:sp>
      <p:sp>
        <p:nvSpPr>
          <p:cNvPr id="113" name="Text Placeholder 3"/>
          <p:cNvSpPr txBox="1">
            <a:spLocks/>
          </p:cNvSpPr>
          <p:nvPr>
            <p:custDataLst>
              <p:tags r:id="rId29"/>
            </p:custDataLst>
          </p:nvPr>
        </p:nvSpPr>
        <p:spPr>
          <a:xfrm>
            <a:off x="6241287" y="2650651"/>
            <a:ext cx="927948" cy="216000"/>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sz="600" dirty="0" err="1" smtClean="0">
                <a:solidFill>
                  <a:srgbClr val="002060"/>
                </a:solidFill>
              </a:rPr>
              <a:t>Lista</a:t>
            </a:r>
            <a:r>
              <a:rPr sz="600" dirty="0" smtClean="0">
                <a:solidFill>
                  <a:srgbClr val="002060"/>
                </a:solidFill>
              </a:rPr>
              <a:t> de 5 </a:t>
            </a:r>
            <a:r>
              <a:rPr sz="600" dirty="0" err="1" smtClean="0">
                <a:solidFill>
                  <a:srgbClr val="002060"/>
                </a:solidFill>
              </a:rPr>
              <a:t>propuesta</a:t>
            </a:r>
            <a:r>
              <a:rPr sz="600" dirty="0" smtClean="0">
                <a:solidFill>
                  <a:srgbClr val="002060"/>
                </a:solidFill>
              </a:rPr>
              <a:t> a </a:t>
            </a:r>
            <a:r>
              <a:rPr sz="600" dirty="0">
                <a:solidFill>
                  <a:srgbClr val="002060"/>
                </a:solidFill>
              </a:rPr>
              <a:t>FI : </a:t>
            </a:r>
            <a:r>
              <a:rPr sz="600" dirty="0" err="1" smtClean="0">
                <a:solidFill>
                  <a:srgbClr val="002060"/>
                </a:solidFill>
              </a:rPr>
              <a:t>aprobacion</a:t>
            </a:r>
            <a:r>
              <a:rPr sz="600" dirty="0" smtClean="0">
                <a:solidFill>
                  <a:srgbClr val="002060"/>
                </a:solidFill>
              </a:rPr>
              <a:t> </a:t>
            </a:r>
            <a:r>
              <a:rPr sz="600" dirty="0">
                <a:solidFill>
                  <a:srgbClr val="002060"/>
                </a:solidFill>
              </a:rPr>
              <a:t>+ 30 </a:t>
            </a:r>
            <a:r>
              <a:rPr sz="600" dirty="0" err="1" smtClean="0">
                <a:solidFill>
                  <a:srgbClr val="002060"/>
                </a:solidFill>
              </a:rPr>
              <a:t>dias</a:t>
            </a:r>
            <a:endParaRPr sz="600" dirty="0">
              <a:solidFill>
                <a:srgbClr val="002060"/>
              </a:solidFill>
            </a:endParaRPr>
          </a:p>
        </p:txBody>
      </p:sp>
      <p:cxnSp>
        <p:nvCxnSpPr>
          <p:cNvPr id="10" name="Connecteur droit avec flèche 9"/>
          <p:cNvCxnSpPr/>
          <p:nvPr/>
        </p:nvCxnSpPr>
        <p:spPr>
          <a:xfrm flipH="1" flipV="1">
            <a:off x="5781123" y="2764994"/>
            <a:ext cx="252000"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4" name="Text Placeholder 3"/>
          <p:cNvSpPr txBox="1">
            <a:spLocks/>
          </p:cNvSpPr>
          <p:nvPr>
            <p:custDataLst>
              <p:tags r:id="rId30"/>
            </p:custDataLst>
          </p:nvPr>
        </p:nvSpPr>
        <p:spPr>
          <a:xfrm>
            <a:off x="7299783" y="828245"/>
            <a:ext cx="439200"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03/09</a:t>
            </a:r>
            <a:br>
              <a:rPr sz="800" b="1">
                <a:solidFill>
                  <a:srgbClr val="FF0000"/>
                </a:solidFill>
              </a:rPr>
            </a:br>
            <a:r>
              <a:rPr sz="800" b="1">
                <a:solidFill>
                  <a:srgbClr val="FF0000"/>
                </a:solidFill>
              </a:rPr>
              <a:t>135 D</a:t>
            </a:r>
          </a:p>
        </p:txBody>
      </p:sp>
      <p:cxnSp>
        <p:nvCxnSpPr>
          <p:cNvPr id="115" name="Connecteur droit 114"/>
          <p:cNvCxnSpPr/>
          <p:nvPr/>
        </p:nvCxnSpPr>
        <p:spPr>
          <a:xfrm>
            <a:off x="7519383" y="1099343"/>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1" name="Losange 140"/>
          <p:cNvSpPr/>
          <p:nvPr/>
        </p:nvSpPr>
        <p:spPr>
          <a:xfrm>
            <a:off x="7447383" y="3182618"/>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69" name="Text Placeholder 3"/>
          <p:cNvSpPr txBox="1">
            <a:spLocks/>
          </p:cNvSpPr>
          <p:nvPr>
            <p:custDataLst>
              <p:tags r:id="rId31"/>
            </p:custDataLst>
          </p:nvPr>
        </p:nvSpPr>
        <p:spPr>
          <a:xfrm>
            <a:off x="7644802" y="3146618"/>
            <a:ext cx="692574" cy="216000"/>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lang="es-CL" sz="600" dirty="0" smtClean="0">
                <a:solidFill>
                  <a:srgbClr val="002060"/>
                </a:solidFill>
              </a:rPr>
              <a:t>A</a:t>
            </a:r>
            <a:r>
              <a:rPr sz="600" dirty="0" err="1" smtClean="0">
                <a:solidFill>
                  <a:srgbClr val="002060"/>
                </a:solidFill>
              </a:rPr>
              <a:t>probacion</a:t>
            </a:r>
            <a:r>
              <a:rPr sz="600" dirty="0" smtClean="0">
                <a:solidFill>
                  <a:srgbClr val="002060"/>
                </a:solidFill>
              </a:rPr>
              <a:t> de FI : </a:t>
            </a:r>
            <a:r>
              <a:rPr sz="600" dirty="0">
                <a:solidFill>
                  <a:srgbClr val="002060"/>
                </a:solidFill>
              </a:rPr>
              <a:t>RSO + 45 </a:t>
            </a:r>
            <a:r>
              <a:rPr sz="600" dirty="0" err="1" smtClean="0">
                <a:solidFill>
                  <a:srgbClr val="002060"/>
                </a:solidFill>
              </a:rPr>
              <a:t>dias</a:t>
            </a:r>
            <a:r>
              <a:rPr sz="600" dirty="0" smtClean="0">
                <a:solidFill>
                  <a:srgbClr val="002060"/>
                </a:solidFill>
              </a:rPr>
              <a:t> </a:t>
            </a:r>
            <a:r>
              <a:rPr sz="600" dirty="0">
                <a:solidFill>
                  <a:srgbClr val="002060"/>
                </a:solidFill>
              </a:rPr>
              <a:t>**</a:t>
            </a:r>
          </a:p>
        </p:txBody>
      </p:sp>
      <p:cxnSp>
        <p:nvCxnSpPr>
          <p:cNvPr id="187" name="Connecteur droit avec flèche 186"/>
          <p:cNvCxnSpPr/>
          <p:nvPr/>
        </p:nvCxnSpPr>
        <p:spPr>
          <a:xfrm flipH="1" flipV="1">
            <a:off x="7176778" y="3254618"/>
            <a:ext cx="252000"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8" name="Text Placeholder 3"/>
          <p:cNvSpPr txBox="1">
            <a:spLocks/>
          </p:cNvSpPr>
          <p:nvPr>
            <p:custDataLst>
              <p:tags r:id="rId32"/>
            </p:custDataLst>
          </p:nvPr>
        </p:nvSpPr>
        <p:spPr>
          <a:xfrm>
            <a:off x="8924192" y="3694981"/>
            <a:ext cx="853347" cy="365696"/>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sz="600" dirty="0" err="1" smtClean="0">
                <a:solidFill>
                  <a:srgbClr val="002060"/>
                </a:solidFill>
              </a:rPr>
              <a:t>Publicación</a:t>
            </a:r>
            <a:r>
              <a:rPr sz="600" dirty="0" smtClean="0">
                <a:solidFill>
                  <a:srgbClr val="002060"/>
                </a:solidFill>
              </a:rPr>
              <a:t> de </a:t>
            </a:r>
            <a:r>
              <a:rPr sz="600" dirty="0">
                <a:solidFill>
                  <a:srgbClr val="002060"/>
                </a:solidFill>
              </a:rPr>
              <a:t>RSO Abstract: </a:t>
            </a:r>
            <a:r>
              <a:rPr sz="600" dirty="0" err="1" smtClean="0">
                <a:solidFill>
                  <a:srgbClr val="002060"/>
                </a:solidFill>
              </a:rPr>
              <a:t>aprobación</a:t>
            </a:r>
            <a:r>
              <a:rPr sz="600" dirty="0" smtClean="0">
                <a:solidFill>
                  <a:srgbClr val="002060"/>
                </a:solidFill>
              </a:rPr>
              <a:t> </a:t>
            </a:r>
            <a:r>
              <a:rPr sz="600" dirty="0">
                <a:solidFill>
                  <a:srgbClr val="002060"/>
                </a:solidFill>
              </a:rPr>
              <a:t>+ 30 </a:t>
            </a:r>
            <a:r>
              <a:rPr sz="600" dirty="0" err="1" smtClean="0">
                <a:solidFill>
                  <a:srgbClr val="002060"/>
                </a:solidFill>
              </a:rPr>
              <a:t>días</a:t>
            </a:r>
            <a:endParaRPr sz="600" dirty="0">
              <a:solidFill>
                <a:srgbClr val="002060"/>
              </a:solidFill>
            </a:endParaRPr>
          </a:p>
        </p:txBody>
      </p:sp>
      <p:sp>
        <p:nvSpPr>
          <p:cNvPr id="189" name="Losange 188"/>
          <p:cNvSpPr/>
          <p:nvPr/>
        </p:nvSpPr>
        <p:spPr>
          <a:xfrm>
            <a:off x="8722878" y="3805829"/>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cxnSp>
        <p:nvCxnSpPr>
          <p:cNvPr id="190" name="Connecteur droit avec flèche 189"/>
          <p:cNvCxnSpPr/>
          <p:nvPr/>
        </p:nvCxnSpPr>
        <p:spPr>
          <a:xfrm flipH="1" flipV="1">
            <a:off x="8465558" y="3877829"/>
            <a:ext cx="252000"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Text Placeholder 3"/>
          <p:cNvSpPr txBox="1">
            <a:spLocks/>
          </p:cNvSpPr>
          <p:nvPr>
            <p:custDataLst>
              <p:tags r:id="rId33"/>
            </p:custDataLst>
          </p:nvPr>
        </p:nvSpPr>
        <p:spPr>
          <a:xfrm>
            <a:off x="1635442" y="1240553"/>
            <a:ext cx="2840351" cy="228781"/>
          </a:xfrm>
          <a:prstGeom prst="rect">
            <a:avLst/>
          </a:prstGeom>
          <a:solidFill>
            <a:schemeClr val="bg1"/>
          </a:solidFill>
          <a:ln>
            <a:solidFill>
              <a:schemeClr val="bg1"/>
            </a:solidFill>
          </a:ln>
        </p:spPr>
        <p:txBody>
          <a:bodyPr wrap="square" lIns="0" tIns="0" rIns="0" bIns="0" anchor="ctr" anchorCtr="0">
            <a:sp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92075" lvl="2" indent="-88900">
              <a:lnSpc>
                <a:spcPct val="110000"/>
              </a:lnSpc>
              <a:spcBef>
                <a:spcPts val="100"/>
              </a:spcBef>
              <a:spcAft>
                <a:spcPts val="100"/>
              </a:spcAft>
            </a:pPr>
            <a:r>
              <a:rPr lang="es-CL" sz="600" dirty="0">
                <a:solidFill>
                  <a:srgbClr val="002060"/>
                </a:solidFill>
              </a:rPr>
              <a:t>Plan de Conservación (= preservación) + Programa de Preservación Anual</a:t>
            </a:r>
          </a:p>
          <a:p>
            <a:pPr marL="92075" lvl="2" indent="-88900">
              <a:lnSpc>
                <a:spcPct val="110000"/>
              </a:lnSpc>
              <a:spcBef>
                <a:spcPts val="100"/>
              </a:spcBef>
              <a:spcAft>
                <a:spcPts val="100"/>
              </a:spcAft>
            </a:pPr>
            <a:r>
              <a:rPr lang="es-CL" sz="600" dirty="0">
                <a:solidFill>
                  <a:srgbClr val="002060"/>
                </a:solidFill>
              </a:rPr>
              <a:t>Procedimiento para gestionar el Registro de Activos</a:t>
            </a:r>
            <a:endParaRPr sz="600" dirty="0">
              <a:solidFill>
                <a:srgbClr val="002060"/>
              </a:solidFill>
            </a:endParaRPr>
          </a:p>
        </p:txBody>
      </p:sp>
      <p:sp>
        <p:nvSpPr>
          <p:cNvPr id="101" name="Text Placeholder 3"/>
          <p:cNvSpPr txBox="1">
            <a:spLocks/>
          </p:cNvSpPr>
          <p:nvPr>
            <p:custDataLst>
              <p:tags r:id="rId34"/>
            </p:custDataLst>
          </p:nvPr>
        </p:nvSpPr>
        <p:spPr>
          <a:xfrm>
            <a:off x="1628810" y="1546347"/>
            <a:ext cx="2466705" cy="463705"/>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92075" lvl="2" indent="-88900">
              <a:spcBef>
                <a:spcPts val="0"/>
              </a:spcBef>
              <a:spcAft>
                <a:spcPts val="0"/>
              </a:spcAft>
            </a:pPr>
            <a:r>
              <a:rPr lang="es-CL" sz="600" dirty="0">
                <a:solidFill>
                  <a:srgbClr val="002060"/>
                </a:solidFill>
              </a:rPr>
              <a:t>PGS (gestión sostenible) incl. la descripción del equipo</a:t>
            </a:r>
          </a:p>
          <a:p>
            <a:pPr marL="92075" lvl="2" indent="-88900">
              <a:spcBef>
                <a:spcPts val="0"/>
              </a:spcBef>
              <a:spcAft>
                <a:spcPts val="0"/>
              </a:spcAft>
            </a:pPr>
            <a:r>
              <a:rPr lang="es-CL" sz="600" dirty="0">
                <a:solidFill>
                  <a:srgbClr val="002060"/>
                </a:solidFill>
              </a:rPr>
              <a:t>Plan de prevención de riesgos</a:t>
            </a:r>
          </a:p>
          <a:p>
            <a:pPr marL="92075" lvl="2" indent="-88900">
              <a:spcBef>
                <a:spcPts val="0"/>
              </a:spcBef>
              <a:spcAft>
                <a:spcPts val="0"/>
              </a:spcAft>
            </a:pPr>
            <a:r>
              <a:rPr lang="es-CL" sz="600" dirty="0">
                <a:solidFill>
                  <a:srgbClr val="002060"/>
                </a:solidFill>
              </a:rPr>
              <a:t>Plan ambiental y territorial</a:t>
            </a:r>
          </a:p>
          <a:p>
            <a:pPr marL="92075" lvl="2" indent="-88900">
              <a:spcBef>
                <a:spcPts val="0"/>
              </a:spcBef>
              <a:spcAft>
                <a:spcPts val="0"/>
              </a:spcAft>
            </a:pPr>
            <a:r>
              <a:rPr lang="es-CL" sz="600" dirty="0">
                <a:solidFill>
                  <a:srgbClr val="002060"/>
                </a:solidFill>
              </a:rPr>
              <a:t>Plan de medidas de control de accidentes o contingencias</a:t>
            </a:r>
            <a:endParaRPr sz="600" dirty="0">
              <a:solidFill>
                <a:srgbClr val="002060"/>
              </a:solidFill>
            </a:endParaRPr>
          </a:p>
        </p:txBody>
      </p:sp>
      <p:cxnSp>
        <p:nvCxnSpPr>
          <p:cNvPr id="83" name="Connecteur droit 82"/>
          <p:cNvCxnSpPr/>
          <p:nvPr/>
        </p:nvCxnSpPr>
        <p:spPr>
          <a:xfrm>
            <a:off x="5764476" y="1089344"/>
            <a:ext cx="0" cy="543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custDataLst>
              <p:tags r:id="rId35"/>
            </p:custDataLst>
          </p:nvPr>
        </p:nvSpPr>
        <p:spPr>
          <a:xfrm>
            <a:off x="5545048" y="828245"/>
            <a:ext cx="438861" cy="288000"/>
          </a:xfrm>
          <a:prstGeom prst="rect">
            <a:avLst/>
          </a:prstGeom>
          <a:solidFill>
            <a:schemeClr val="bg1"/>
          </a:solidFill>
          <a:ln>
            <a:no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gn="ctr">
              <a:spcBef>
                <a:spcPts val="0"/>
              </a:spcBef>
              <a:spcAft>
                <a:spcPts val="0"/>
              </a:spcAft>
              <a:buFont typeface="Wingdings" pitchFamily="2" charset="2"/>
              <a:buNone/>
            </a:pPr>
            <a:r>
              <a:rPr sz="800" b="1">
                <a:solidFill>
                  <a:srgbClr val="FF0000"/>
                </a:solidFill>
              </a:rPr>
              <a:t> 17/08 </a:t>
            </a:r>
            <a:br>
              <a:rPr sz="800" b="1">
                <a:solidFill>
                  <a:srgbClr val="FF0000"/>
                </a:solidFill>
              </a:rPr>
            </a:br>
            <a:r>
              <a:rPr sz="800" b="1">
                <a:solidFill>
                  <a:srgbClr val="FF0000"/>
                </a:solidFill>
              </a:rPr>
              <a:t>PSP1-45</a:t>
            </a:r>
          </a:p>
        </p:txBody>
      </p:sp>
      <p:sp>
        <p:nvSpPr>
          <p:cNvPr id="143" name="Losange 142"/>
          <p:cNvSpPr/>
          <p:nvPr/>
        </p:nvSpPr>
        <p:spPr>
          <a:xfrm>
            <a:off x="5692476" y="4896548"/>
            <a:ext cx="144000" cy="144000"/>
          </a:xfrm>
          <a:prstGeom prst="diamond">
            <a:avLst/>
          </a:prstGeom>
          <a:solidFill>
            <a:srgbClr val="33FC0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sp>
        <p:nvSpPr>
          <p:cNvPr id="142" name="Text Placeholder 3"/>
          <p:cNvSpPr txBox="1">
            <a:spLocks/>
          </p:cNvSpPr>
          <p:nvPr>
            <p:custDataLst>
              <p:tags r:id="rId36"/>
            </p:custDataLst>
          </p:nvPr>
        </p:nvSpPr>
        <p:spPr>
          <a:xfrm>
            <a:off x="5898888" y="4797152"/>
            <a:ext cx="486288" cy="334764"/>
          </a:xfrm>
          <a:prstGeom prst="rect">
            <a:avLst/>
          </a:prstGeom>
          <a:solidFill>
            <a:schemeClr val="bg1"/>
          </a:solidFill>
          <a:ln>
            <a:solidFill>
              <a:schemeClr val="bg1"/>
            </a:solidFill>
          </a:ln>
        </p:spPr>
        <p:txBody>
          <a:bodyPr wrap="square" lIns="0" tIns="0" rIns="0" bIns="0" anchor="ctr" anchorCtr="0">
            <a:no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marL="3175" lvl="2" indent="0">
              <a:buNone/>
            </a:pPr>
            <a:r>
              <a:rPr lang="es-CL" sz="600" dirty="0"/>
              <a:t>Propuesta de lista de usuarios internos</a:t>
            </a:r>
            <a:endParaRPr lang="en-US" sz="600" dirty="0"/>
          </a:p>
        </p:txBody>
      </p:sp>
      <p:sp>
        <p:nvSpPr>
          <p:cNvPr id="170" name="Text Placeholder 3"/>
          <p:cNvSpPr txBox="1">
            <a:spLocks/>
          </p:cNvSpPr>
          <p:nvPr>
            <p:custDataLst>
              <p:tags r:id="rId37"/>
            </p:custDataLst>
          </p:nvPr>
        </p:nvSpPr>
        <p:spPr>
          <a:xfrm>
            <a:off x="4825484" y="3500802"/>
            <a:ext cx="1412428" cy="754053"/>
          </a:xfrm>
          <a:prstGeom prst="rect">
            <a:avLst/>
          </a:prstGeom>
          <a:solidFill>
            <a:schemeClr val="bg1"/>
          </a:solidFill>
          <a:ln>
            <a:solidFill>
              <a:schemeClr val="bg1"/>
            </a:solidFill>
          </a:ln>
        </p:spPr>
        <p:txBody>
          <a:bodyPr wrap="square" lIns="0" tIns="0" rIns="0" bIns="0" anchor="ctr" anchorCtr="0">
            <a:sp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lvl="2">
              <a:lnSpc>
                <a:spcPct val="100000"/>
              </a:lnSpc>
              <a:spcBef>
                <a:spcPts val="0"/>
              </a:spcBef>
              <a:spcAft>
                <a:spcPts val="0"/>
              </a:spcAft>
            </a:pPr>
            <a:r>
              <a:rPr lang="es-CL" sz="600" dirty="0"/>
              <a:t>Limpieza</a:t>
            </a:r>
          </a:p>
          <a:p>
            <a:pPr lvl="2">
              <a:lnSpc>
                <a:spcPct val="100000"/>
              </a:lnSpc>
              <a:spcBef>
                <a:spcPts val="0"/>
              </a:spcBef>
              <a:spcAft>
                <a:spcPts val="0"/>
              </a:spcAft>
            </a:pPr>
            <a:r>
              <a:rPr lang="es-CL" sz="600" dirty="0"/>
              <a:t>Mantenimiento de áreas verdes</a:t>
            </a:r>
          </a:p>
          <a:p>
            <a:pPr lvl="2">
              <a:lnSpc>
                <a:spcPct val="100000"/>
              </a:lnSpc>
              <a:spcBef>
                <a:spcPts val="0"/>
              </a:spcBef>
              <a:spcAft>
                <a:spcPts val="0"/>
              </a:spcAft>
            </a:pPr>
            <a:r>
              <a:rPr lang="es-CL" sz="600" dirty="0"/>
              <a:t>Gestión de basura y residuos</a:t>
            </a:r>
          </a:p>
          <a:p>
            <a:pPr lvl="2">
              <a:lnSpc>
                <a:spcPct val="100000"/>
              </a:lnSpc>
              <a:spcBef>
                <a:spcPts val="0"/>
              </a:spcBef>
              <a:spcAft>
                <a:spcPts val="0"/>
              </a:spcAft>
            </a:pPr>
            <a:r>
              <a:rPr lang="es-CL" sz="600" dirty="0"/>
              <a:t>Vigilancia</a:t>
            </a:r>
          </a:p>
          <a:p>
            <a:pPr lvl="2">
              <a:lnSpc>
                <a:spcPct val="100000"/>
              </a:lnSpc>
              <a:spcBef>
                <a:spcPts val="0"/>
              </a:spcBef>
              <a:spcAft>
                <a:spcPts val="0"/>
              </a:spcAft>
            </a:pPr>
            <a:r>
              <a:rPr lang="es-CL" sz="600" dirty="0"/>
              <a:t>Transporte dentro del aeropuerto</a:t>
            </a:r>
          </a:p>
          <a:p>
            <a:pPr lvl="2">
              <a:lnSpc>
                <a:spcPct val="100000"/>
              </a:lnSpc>
              <a:spcBef>
                <a:spcPts val="0"/>
              </a:spcBef>
              <a:spcAft>
                <a:spcPts val="0"/>
              </a:spcAft>
            </a:pPr>
            <a:r>
              <a:rPr lang="es-CL" sz="600" dirty="0"/>
              <a:t>Entretenimiento</a:t>
            </a:r>
          </a:p>
          <a:p>
            <a:pPr lvl="2">
              <a:lnSpc>
                <a:spcPct val="100000"/>
              </a:lnSpc>
              <a:spcBef>
                <a:spcPts val="0"/>
              </a:spcBef>
              <a:spcAft>
                <a:spcPts val="0"/>
              </a:spcAft>
            </a:pPr>
            <a:r>
              <a:rPr lang="es-CL" sz="600" dirty="0"/>
              <a:t>PRM</a:t>
            </a:r>
          </a:p>
          <a:p>
            <a:pPr lvl="2">
              <a:lnSpc>
                <a:spcPct val="100000"/>
              </a:lnSpc>
              <a:spcBef>
                <a:spcPts val="0"/>
              </a:spcBef>
              <a:spcAft>
                <a:spcPts val="0"/>
              </a:spcAft>
            </a:pPr>
            <a:r>
              <a:rPr lang="es-CL" sz="600" dirty="0"/>
              <a:t>Guardería</a:t>
            </a:r>
            <a:endParaRPr lang="en-US" sz="600" dirty="0"/>
          </a:p>
        </p:txBody>
      </p:sp>
      <p:sp>
        <p:nvSpPr>
          <p:cNvPr id="180" name="Text Placeholder 3"/>
          <p:cNvSpPr txBox="1">
            <a:spLocks/>
          </p:cNvSpPr>
          <p:nvPr>
            <p:custDataLst>
              <p:tags r:id="rId38"/>
            </p:custDataLst>
          </p:nvPr>
        </p:nvSpPr>
        <p:spPr>
          <a:xfrm>
            <a:off x="4845541" y="3157900"/>
            <a:ext cx="1187580" cy="228781"/>
          </a:xfrm>
          <a:prstGeom prst="rect">
            <a:avLst/>
          </a:prstGeom>
          <a:solidFill>
            <a:schemeClr val="bg1"/>
          </a:solidFill>
          <a:ln>
            <a:solidFill>
              <a:schemeClr val="bg1"/>
            </a:solidFill>
          </a:ln>
        </p:spPr>
        <p:txBody>
          <a:bodyPr wrap="square" lIns="0" tIns="0" rIns="0" bIns="0" anchor="ctr" anchorCtr="0">
            <a:sp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Font typeface="Wingdings" pitchFamily="2" charset="2"/>
              <a:buNone/>
            </a:pPr>
            <a:r>
              <a:rPr lang="es-CL" sz="600" dirty="0" smtClean="0">
                <a:solidFill>
                  <a:srgbClr val="002060"/>
                </a:solidFill>
              </a:rPr>
              <a:t>A</a:t>
            </a:r>
            <a:r>
              <a:rPr sz="600" dirty="0" err="1" smtClean="0">
                <a:solidFill>
                  <a:srgbClr val="002060"/>
                </a:solidFill>
              </a:rPr>
              <a:t>ctualizacion</a:t>
            </a:r>
            <a:r>
              <a:rPr sz="600" dirty="0" smtClean="0">
                <a:solidFill>
                  <a:srgbClr val="002060"/>
                </a:solidFill>
              </a:rPr>
              <a:t> de RSO </a:t>
            </a:r>
            <a:r>
              <a:rPr sz="600" dirty="0" err="1" smtClean="0">
                <a:solidFill>
                  <a:srgbClr val="002060"/>
                </a:solidFill>
              </a:rPr>
              <a:t>existente</a:t>
            </a:r>
            <a:endParaRPr sz="600" dirty="0">
              <a:solidFill>
                <a:srgbClr val="002060"/>
              </a:solidFill>
            </a:endParaRPr>
          </a:p>
          <a:p>
            <a:pPr marL="3175" lvl="2" indent="0">
              <a:lnSpc>
                <a:spcPct val="110000"/>
              </a:lnSpc>
              <a:spcBef>
                <a:spcPts val="100"/>
              </a:spcBef>
              <a:spcAft>
                <a:spcPts val="100"/>
              </a:spcAft>
              <a:buFont typeface="Wingdings" pitchFamily="2" charset="2"/>
              <a:buNone/>
            </a:pPr>
            <a:r>
              <a:rPr sz="600" dirty="0" smtClean="0">
                <a:solidFill>
                  <a:srgbClr val="002060"/>
                </a:solidFill>
              </a:rPr>
              <a:t>Nuevo RSO</a:t>
            </a:r>
            <a:endParaRPr sz="600" dirty="0">
              <a:solidFill>
                <a:srgbClr val="002060"/>
              </a:solidFill>
            </a:endParaRPr>
          </a:p>
        </p:txBody>
      </p:sp>
      <p:sp>
        <p:nvSpPr>
          <p:cNvPr id="134" name="Losange 133"/>
          <p:cNvSpPr/>
          <p:nvPr/>
        </p:nvSpPr>
        <p:spPr>
          <a:xfrm>
            <a:off x="8720797" y="4425446"/>
            <a:ext cx="144000" cy="144000"/>
          </a:xfrm>
          <a:prstGeom prst="diamond">
            <a:avLst/>
          </a:prstGeom>
          <a:solidFill>
            <a:schemeClr val="accent4"/>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endParaRPr lang="en-US" sz="900" dirty="0">
              <a:solidFill>
                <a:srgbClr val="002060"/>
              </a:solidFill>
            </a:endParaRPr>
          </a:p>
        </p:txBody>
      </p:sp>
      <p:cxnSp>
        <p:nvCxnSpPr>
          <p:cNvPr id="137" name="Connecteur droit avec flèche 136"/>
          <p:cNvCxnSpPr/>
          <p:nvPr/>
        </p:nvCxnSpPr>
        <p:spPr>
          <a:xfrm flipH="1" flipV="1">
            <a:off x="8463477" y="4506468"/>
            <a:ext cx="252000" cy="0"/>
          </a:xfrm>
          <a:prstGeom prst="straightConnector1">
            <a:avLst/>
          </a:prstGeom>
          <a:ln>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6" name="Text Placeholder 3"/>
          <p:cNvSpPr txBox="1">
            <a:spLocks/>
          </p:cNvSpPr>
          <p:nvPr>
            <p:custDataLst>
              <p:tags r:id="rId39"/>
            </p:custDataLst>
          </p:nvPr>
        </p:nvSpPr>
        <p:spPr>
          <a:xfrm>
            <a:off x="5359038" y="5574470"/>
            <a:ext cx="791079" cy="437275"/>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lnSpc>
                <a:spcPct val="110000"/>
              </a:lnSpc>
              <a:spcBef>
                <a:spcPts val="100"/>
              </a:spcBef>
              <a:spcAft>
                <a:spcPts val="100"/>
              </a:spcAft>
              <a:buNone/>
            </a:pPr>
            <a:r>
              <a:rPr lang="es-CL" sz="600" dirty="0">
                <a:solidFill>
                  <a:srgbClr val="002060"/>
                </a:solidFill>
              </a:rPr>
              <a:t>Presentación del Sistema de Consultas, Reclamaciones y Sugerencias de usuarios</a:t>
            </a:r>
            <a:endParaRPr sz="600" dirty="0">
              <a:solidFill>
                <a:srgbClr val="002060"/>
              </a:solidFill>
            </a:endParaRPr>
          </a:p>
        </p:txBody>
      </p:sp>
      <p:sp>
        <p:nvSpPr>
          <p:cNvPr id="185" name="Text Placeholder 3"/>
          <p:cNvSpPr txBox="1">
            <a:spLocks/>
          </p:cNvSpPr>
          <p:nvPr>
            <p:custDataLst>
              <p:tags r:id="rId40"/>
            </p:custDataLst>
          </p:nvPr>
        </p:nvSpPr>
        <p:spPr>
          <a:xfrm>
            <a:off x="4815840" y="4674048"/>
            <a:ext cx="886227" cy="516261"/>
          </a:xfrm>
          <a:prstGeom prst="rect">
            <a:avLst/>
          </a:prstGeom>
          <a:solidFill>
            <a:schemeClr val="bg1"/>
          </a:solidFill>
          <a:ln>
            <a:solidFill>
              <a:schemeClr val="bg1"/>
            </a:solidFill>
          </a:ln>
        </p:spPr>
        <p:txBody>
          <a:bodyPr wrap="square" lIns="0" tIns="0" rIns="0" bIns="0" anchor="ctr" anchorCtr="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92075" lvl="2" indent="-88900">
              <a:lnSpc>
                <a:spcPct val="110000"/>
              </a:lnSpc>
              <a:spcBef>
                <a:spcPts val="100"/>
              </a:spcBef>
              <a:spcAft>
                <a:spcPts val="100"/>
              </a:spcAft>
            </a:pPr>
            <a:r>
              <a:rPr lang="es-CL" sz="500" dirty="0">
                <a:solidFill>
                  <a:srgbClr val="002060"/>
                </a:solidFill>
              </a:rPr>
              <a:t>3 propuestas de diseño y construcción</a:t>
            </a:r>
          </a:p>
          <a:p>
            <a:pPr marL="92075" lvl="2" indent="-88900">
              <a:lnSpc>
                <a:spcPct val="110000"/>
              </a:lnSpc>
              <a:spcBef>
                <a:spcPts val="100"/>
              </a:spcBef>
              <a:spcAft>
                <a:spcPts val="100"/>
              </a:spcAft>
            </a:pPr>
            <a:r>
              <a:rPr lang="es-CL" sz="500" dirty="0">
                <a:solidFill>
                  <a:srgbClr val="002060"/>
                </a:solidFill>
              </a:rPr>
              <a:t>Encuestas de satisfacción TOR y </a:t>
            </a:r>
            <a:r>
              <a:rPr lang="es-CL" sz="500" dirty="0" smtClean="0">
                <a:solidFill>
                  <a:srgbClr val="002060"/>
                </a:solidFill>
              </a:rPr>
              <a:t>oferta de medición de tiempos </a:t>
            </a:r>
            <a:r>
              <a:rPr lang="es-CL" sz="500" dirty="0">
                <a:solidFill>
                  <a:srgbClr val="002060"/>
                </a:solidFill>
              </a:rPr>
              <a:t>de </a:t>
            </a:r>
            <a:r>
              <a:rPr lang="es-CL" sz="500" dirty="0" smtClean="0">
                <a:solidFill>
                  <a:srgbClr val="002060"/>
                </a:solidFill>
              </a:rPr>
              <a:t>espera</a:t>
            </a:r>
            <a:endParaRPr sz="500" dirty="0">
              <a:solidFill>
                <a:srgbClr val="002060"/>
              </a:solidFill>
            </a:endParaRPr>
          </a:p>
        </p:txBody>
      </p:sp>
      <p:sp>
        <p:nvSpPr>
          <p:cNvPr id="5" name="ZoneTexte 4"/>
          <p:cNvSpPr txBox="1"/>
          <p:nvPr/>
        </p:nvSpPr>
        <p:spPr>
          <a:xfrm>
            <a:off x="5094519" y="2339084"/>
            <a:ext cx="386644" cy="253916"/>
          </a:xfrm>
          <a:prstGeom prst="rect">
            <a:avLst/>
          </a:prstGeom>
          <a:noFill/>
        </p:spPr>
        <p:txBody>
          <a:bodyPr wrap="none" rtlCol="0">
            <a:spAutoFit/>
          </a:bodyPr>
          <a:lstStyle/>
          <a:p>
            <a:pPr fontAlgn="base">
              <a:spcBef>
                <a:spcPct val="0"/>
              </a:spcBef>
              <a:spcAft>
                <a:spcPct val="0"/>
              </a:spcAft>
            </a:pPr>
            <a:r>
              <a:rPr lang="fr-FR" sz="1050" b="1" dirty="0">
                <a:solidFill>
                  <a:srgbClr val="FF0000"/>
                </a:solidFill>
              </a:rPr>
              <a:t>OK</a:t>
            </a:r>
          </a:p>
        </p:txBody>
      </p:sp>
      <p:sp>
        <p:nvSpPr>
          <p:cNvPr id="195" name="ZoneTexte 194"/>
          <p:cNvSpPr txBox="1"/>
          <p:nvPr/>
        </p:nvSpPr>
        <p:spPr>
          <a:xfrm>
            <a:off x="3440834" y="2060848"/>
            <a:ext cx="386644" cy="253916"/>
          </a:xfrm>
          <a:prstGeom prst="rect">
            <a:avLst/>
          </a:prstGeom>
          <a:noFill/>
        </p:spPr>
        <p:txBody>
          <a:bodyPr wrap="none" rtlCol="0">
            <a:spAutoFit/>
          </a:bodyPr>
          <a:lstStyle/>
          <a:p>
            <a:pPr fontAlgn="base">
              <a:spcBef>
                <a:spcPct val="0"/>
              </a:spcBef>
              <a:spcAft>
                <a:spcPct val="0"/>
              </a:spcAft>
            </a:pPr>
            <a:r>
              <a:rPr lang="fr-FR" sz="1050" b="1" dirty="0">
                <a:solidFill>
                  <a:srgbClr val="FF0000"/>
                </a:solidFill>
              </a:rPr>
              <a:t>OK</a:t>
            </a:r>
          </a:p>
        </p:txBody>
      </p:sp>
      <p:sp>
        <p:nvSpPr>
          <p:cNvPr id="196" name="ZoneTexte 195"/>
          <p:cNvSpPr txBox="1"/>
          <p:nvPr/>
        </p:nvSpPr>
        <p:spPr>
          <a:xfrm>
            <a:off x="4490025" y="1557954"/>
            <a:ext cx="3339376" cy="415498"/>
          </a:xfrm>
          <a:prstGeom prst="rect">
            <a:avLst/>
          </a:prstGeom>
          <a:solidFill>
            <a:schemeClr val="bg1"/>
          </a:solidFill>
        </p:spPr>
        <p:txBody>
          <a:bodyPr wrap="none" rtlCol="0">
            <a:spAutoFit/>
          </a:bodyPr>
          <a:lstStyle/>
          <a:p>
            <a:pPr fontAlgn="base">
              <a:spcBef>
                <a:spcPct val="0"/>
              </a:spcBef>
              <a:spcAft>
                <a:spcPct val="0"/>
              </a:spcAft>
            </a:pPr>
            <a:r>
              <a:rPr lang="fr-FR" sz="1050" b="1" dirty="0">
                <a:solidFill>
                  <a:srgbClr val="FF0000"/>
                </a:solidFill>
              </a:rPr>
              <a:t>OK</a:t>
            </a:r>
            <a:br>
              <a:rPr lang="fr-FR" sz="1050" b="1" dirty="0">
                <a:solidFill>
                  <a:srgbClr val="FF0000"/>
                </a:solidFill>
              </a:rPr>
            </a:br>
            <a:r>
              <a:rPr lang="fr-FR" sz="1050" b="1" dirty="0" err="1">
                <a:solidFill>
                  <a:srgbClr val="FF0000"/>
                </a:solidFill>
              </a:rPr>
              <a:t>R</a:t>
            </a:r>
            <a:r>
              <a:rPr lang="fr-FR" sz="1050" b="1" dirty="0" err="1" smtClean="0">
                <a:solidFill>
                  <a:srgbClr val="FF0000"/>
                </a:solidFill>
              </a:rPr>
              <a:t>evisiones</a:t>
            </a:r>
            <a:r>
              <a:rPr lang="fr-FR" sz="1050" b="1" dirty="0" smtClean="0">
                <a:solidFill>
                  <a:srgbClr val="FF0000"/>
                </a:solidFill>
              </a:rPr>
              <a:t> de </a:t>
            </a:r>
            <a:r>
              <a:rPr lang="fr-FR" sz="1050" b="1" dirty="0" err="1" smtClean="0">
                <a:solidFill>
                  <a:srgbClr val="FF0000"/>
                </a:solidFill>
              </a:rPr>
              <a:t>acuerdo</a:t>
            </a:r>
            <a:r>
              <a:rPr lang="fr-FR" sz="1050" b="1" dirty="0" smtClean="0">
                <a:solidFill>
                  <a:srgbClr val="FF0000"/>
                </a:solidFill>
              </a:rPr>
              <a:t> con </a:t>
            </a:r>
            <a:r>
              <a:rPr lang="fr-FR" sz="1050" b="1" dirty="0" err="1" smtClean="0">
                <a:solidFill>
                  <a:srgbClr val="FF0000"/>
                </a:solidFill>
              </a:rPr>
              <a:t>comentarios</a:t>
            </a:r>
            <a:r>
              <a:rPr lang="fr-FR" sz="1050" b="1" dirty="0" smtClean="0">
                <a:solidFill>
                  <a:srgbClr val="FF0000"/>
                </a:solidFill>
              </a:rPr>
              <a:t> </a:t>
            </a:r>
            <a:r>
              <a:rPr lang="fr-FR" sz="1050" b="1" dirty="0" err="1" smtClean="0">
                <a:solidFill>
                  <a:srgbClr val="FF0000"/>
                </a:solidFill>
              </a:rPr>
              <a:t>del</a:t>
            </a:r>
            <a:r>
              <a:rPr lang="fr-FR" sz="1050" b="1" dirty="0" smtClean="0">
                <a:solidFill>
                  <a:srgbClr val="FF0000"/>
                </a:solidFill>
              </a:rPr>
              <a:t> MOP</a:t>
            </a:r>
            <a:endParaRPr lang="fr-FR" sz="1050" b="1" dirty="0">
              <a:solidFill>
                <a:srgbClr val="FF0000"/>
              </a:solidFill>
            </a:endParaRPr>
          </a:p>
        </p:txBody>
      </p:sp>
      <p:sp>
        <p:nvSpPr>
          <p:cNvPr id="6" name="Accolade fermante 5"/>
          <p:cNvSpPr/>
          <p:nvPr/>
        </p:nvSpPr>
        <p:spPr>
          <a:xfrm>
            <a:off x="4281285" y="1216450"/>
            <a:ext cx="155448" cy="827464"/>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fr-FR" sz="1600">
              <a:solidFill>
                <a:srgbClr val="003366"/>
              </a:solidFill>
            </a:endParaRPr>
          </a:p>
        </p:txBody>
      </p:sp>
      <p:sp>
        <p:nvSpPr>
          <p:cNvPr id="197" name="ZoneTexte 196"/>
          <p:cNvSpPr txBox="1"/>
          <p:nvPr/>
        </p:nvSpPr>
        <p:spPr>
          <a:xfrm>
            <a:off x="6389297" y="3521179"/>
            <a:ext cx="1045479" cy="253916"/>
          </a:xfrm>
          <a:prstGeom prst="rect">
            <a:avLst/>
          </a:prstGeom>
          <a:solidFill>
            <a:schemeClr val="bg1"/>
          </a:solidFill>
        </p:spPr>
        <p:txBody>
          <a:bodyPr wrap="none" rtlCol="0">
            <a:spAutoFit/>
          </a:bodyPr>
          <a:lstStyle/>
          <a:p>
            <a:pPr fontAlgn="base">
              <a:spcBef>
                <a:spcPct val="0"/>
              </a:spcBef>
              <a:spcAft>
                <a:spcPct val="0"/>
              </a:spcAft>
            </a:pPr>
            <a:r>
              <a:rPr lang="fr-FR" sz="1050" b="1" dirty="0" smtClean="0">
                <a:solidFill>
                  <a:srgbClr val="FF0000"/>
                </a:solidFill>
              </a:rPr>
              <a:t>ENTREGADO</a:t>
            </a:r>
            <a:endParaRPr lang="fr-FR" sz="1050" b="1" dirty="0">
              <a:solidFill>
                <a:srgbClr val="FF0000"/>
              </a:solidFill>
            </a:endParaRPr>
          </a:p>
        </p:txBody>
      </p:sp>
      <p:sp>
        <p:nvSpPr>
          <p:cNvPr id="198" name="ZoneTexte 197"/>
          <p:cNvSpPr txBox="1"/>
          <p:nvPr/>
        </p:nvSpPr>
        <p:spPr>
          <a:xfrm>
            <a:off x="3826526" y="3147453"/>
            <a:ext cx="386644" cy="253916"/>
          </a:xfrm>
          <a:prstGeom prst="rect">
            <a:avLst/>
          </a:prstGeom>
          <a:noFill/>
        </p:spPr>
        <p:txBody>
          <a:bodyPr wrap="none" rtlCol="0">
            <a:spAutoFit/>
          </a:bodyPr>
          <a:lstStyle/>
          <a:p>
            <a:pPr fontAlgn="base">
              <a:spcBef>
                <a:spcPct val="0"/>
              </a:spcBef>
              <a:spcAft>
                <a:spcPct val="0"/>
              </a:spcAft>
            </a:pPr>
            <a:r>
              <a:rPr lang="fr-FR" sz="1050" b="1" dirty="0">
                <a:solidFill>
                  <a:srgbClr val="FF0000"/>
                </a:solidFill>
              </a:rPr>
              <a:t>OK</a:t>
            </a:r>
          </a:p>
        </p:txBody>
      </p:sp>
      <p:sp>
        <p:nvSpPr>
          <p:cNvPr id="199" name="ZoneTexte 198"/>
          <p:cNvSpPr txBox="1"/>
          <p:nvPr/>
        </p:nvSpPr>
        <p:spPr>
          <a:xfrm>
            <a:off x="5513384" y="4375663"/>
            <a:ext cx="386644" cy="253916"/>
          </a:xfrm>
          <a:prstGeom prst="rect">
            <a:avLst/>
          </a:prstGeom>
          <a:solidFill>
            <a:schemeClr val="bg1"/>
          </a:solidFill>
        </p:spPr>
        <p:txBody>
          <a:bodyPr wrap="none" rtlCol="0">
            <a:spAutoFit/>
          </a:bodyPr>
          <a:lstStyle/>
          <a:p>
            <a:pPr fontAlgn="base">
              <a:spcBef>
                <a:spcPct val="0"/>
              </a:spcBef>
              <a:spcAft>
                <a:spcPct val="0"/>
              </a:spcAft>
            </a:pPr>
            <a:r>
              <a:rPr lang="fr-FR" sz="1050" b="1" dirty="0">
                <a:solidFill>
                  <a:srgbClr val="FF0000"/>
                </a:solidFill>
              </a:rPr>
              <a:t>OK</a:t>
            </a:r>
          </a:p>
        </p:txBody>
      </p:sp>
      <p:sp>
        <p:nvSpPr>
          <p:cNvPr id="200" name="ZoneTexte 199"/>
          <p:cNvSpPr txBox="1"/>
          <p:nvPr/>
        </p:nvSpPr>
        <p:spPr>
          <a:xfrm>
            <a:off x="4370692" y="4693013"/>
            <a:ext cx="386644" cy="253916"/>
          </a:xfrm>
          <a:prstGeom prst="rect">
            <a:avLst/>
          </a:prstGeom>
          <a:noFill/>
        </p:spPr>
        <p:txBody>
          <a:bodyPr wrap="none" rtlCol="0">
            <a:spAutoFit/>
          </a:bodyPr>
          <a:lstStyle/>
          <a:p>
            <a:pPr fontAlgn="base">
              <a:spcBef>
                <a:spcPct val="0"/>
              </a:spcBef>
              <a:spcAft>
                <a:spcPct val="0"/>
              </a:spcAft>
            </a:pPr>
            <a:r>
              <a:rPr lang="fr-FR" sz="1050" b="1" dirty="0">
                <a:solidFill>
                  <a:srgbClr val="FF0000"/>
                </a:solidFill>
              </a:rPr>
              <a:t>OK</a:t>
            </a:r>
          </a:p>
        </p:txBody>
      </p:sp>
      <p:sp>
        <p:nvSpPr>
          <p:cNvPr id="202" name="ZoneTexte 201"/>
          <p:cNvSpPr txBox="1"/>
          <p:nvPr/>
        </p:nvSpPr>
        <p:spPr>
          <a:xfrm>
            <a:off x="7086222" y="5905855"/>
            <a:ext cx="873957" cy="253916"/>
          </a:xfrm>
          <a:prstGeom prst="rect">
            <a:avLst/>
          </a:prstGeom>
          <a:noFill/>
        </p:spPr>
        <p:txBody>
          <a:bodyPr wrap="none" rtlCol="0">
            <a:spAutoFit/>
          </a:bodyPr>
          <a:lstStyle/>
          <a:p>
            <a:pPr fontAlgn="base">
              <a:spcBef>
                <a:spcPct val="0"/>
              </a:spcBef>
              <a:spcAft>
                <a:spcPct val="0"/>
              </a:spcAft>
            </a:pPr>
            <a:r>
              <a:rPr lang="fr-FR" sz="1050" b="1" dirty="0" smtClean="0">
                <a:solidFill>
                  <a:srgbClr val="FF0000"/>
                </a:solidFill>
              </a:rPr>
              <a:t>En marcha</a:t>
            </a:r>
            <a:endParaRPr lang="fr-FR" sz="1050" b="1" dirty="0">
              <a:solidFill>
                <a:srgbClr val="FF0000"/>
              </a:solidFill>
            </a:endParaRPr>
          </a:p>
        </p:txBody>
      </p:sp>
      <p:sp>
        <p:nvSpPr>
          <p:cNvPr id="203" name="ZoneTexte 202"/>
          <p:cNvSpPr txBox="1"/>
          <p:nvPr/>
        </p:nvSpPr>
        <p:spPr>
          <a:xfrm>
            <a:off x="5640114" y="6240299"/>
            <a:ext cx="873957" cy="253916"/>
          </a:xfrm>
          <a:prstGeom prst="rect">
            <a:avLst/>
          </a:prstGeom>
          <a:noFill/>
        </p:spPr>
        <p:txBody>
          <a:bodyPr wrap="none" rtlCol="0">
            <a:spAutoFit/>
          </a:bodyPr>
          <a:lstStyle/>
          <a:p>
            <a:pPr fontAlgn="base">
              <a:spcBef>
                <a:spcPct val="0"/>
              </a:spcBef>
              <a:spcAft>
                <a:spcPct val="0"/>
              </a:spcAft>
            </a:pPr>
            <a:r>
              <a:rPr lang="fr-FR" sz="1050" b="1" dirty="0" smtClean="0">
                <a:solidFill>
                  <a:srgbClr val="FF0000"/>
                </a:solidFill>
              </a:rPr>
              <a:t>En marcha</a:t>
            </a:r>
            <a:endParaRPr lang="fr-FR" sz="1050" b="1" dirty="0">
              <a:solidFill>
                <a:srgbClr val="FF0000"/>
              </a:solidFill>
            </a:endParaRPr>
          </a:p>
        </p:txBody>
      </p:sp>
      <p:sp>
        <p:nvSpPr>
          <p:cNvPr id="204" name="Accolade fermante 203"/>
          <p:cNvSpPr/>
          <p:nvPr/>
        </p:nvSpPr>
        <p:spPr>
          <a:xfrm>
            <a:off x="6279148" y="2930554"/>
            <a:ext cx="156016" cy="3106107"/>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fr-FR" sz="1600">
              <a:solidFill>
                <a:srgbClr val="003366"/>
              </a:solidFill>
            </a:endParaRPr>
          </a:p>
        </p:txBody>
      </p:sp>
      <p:sp>
        <p:nvSpPr>
          <p:cNvPr id="163" name="ZoneTexte 162"/>
          <p:cNvSpPr txBox="1"/>
          <p:nvPr/>
        </p:nvSpPr>
        <p:spPr>
          <a:xfrm>
            <a:off x="7215218" y="2586136"/>
            <a:ext cx="386644" cy="253916"/>
          </a:xfrm>
          <a:prstGeom prst="rect">
            <a:avLst/>
          </a:prstGeom>
          <a:noFill/>
        </p:spPr>
        <p:txBody>
          <a:bodyPr wrap="none" rtlCol="0">
            <a:spAutoFit/>
          </a:bodyPr>
          <a:lstStyle/>
          <a:p>
            <a:pPr fontAlgn="base">
              <a:spcBef>
                <a:spcPct val="0"/>
              </a:spcBef>
              <a:spcAft>
                <a:spcPct val="0"/>
              </a:spcAft>
            </a:pPr>
            <a:r>
              <a:rPr lang="fr-FR" sz="1050" b="1" dirty="0">
                <a:solidFill>
                  <a:srgbClr val="FF0000"/>
                </a:solidFill>
              </a:rPr>
              <a:t>OK</a:t>
            </a:r>
          </a:p>
        </p:txBody>
      </p:sp>
      <p:sp>
        <p:nvSpPr>
          <p:cNvPr id="167" name="ZoneTexte 166"/>
          <p:cNvSpPr txBox="1"/>
          <p:nvPr/>
        </p:nvSpPr>
        <p:spPr>
          <a:xfrm>
            <a:off x="6385175" y="3689230"/>
            <a:ext cx="1499128" cy="230832"/>
          </a:xfrm>
          <a:prstGeom prst="rect">
            <a:avLst/>
          </a:prstGeom>
          <a:noFill/>
        </p:spPr>
        <p:txBody>
          <a:bodyPr wrap="none" rtlCol="0">
            <a:spAutoFit/>
          </a:bodyPr>
          <a:lstStyle/>
          <a:p>
            <a:pPr fontAlgn="base">
              <a:spcBef>
                <a:spcPct val="0"/>
              </a:spcBef>
              <a:spcAft>
                <a:spcPct val="0"/>
              </a:spcAft>
            </a:pPr>
            <a:r>
              <a:rPr lang="fr-FR" sz="900" b="1" i="1" dirty="0" err="1">
                <a:solidFill>
                  <a:srgbClr val="FF0000"/>
                </a:solidFill>
              </a:rPr>
              <a:t>Rev</a:t>
            </a:r>
            <a:r>
              <a:rPr lang="fr-FR" sz="900" b="1" i="1" dirty="0">
                <a:solidFill>
                  <a:srgbClr val="FF0000"/>
                </a:solidFill>
              </a:rPr>
              <a:t> </a:t>
            </a:r>
            <a:r>
              <a:rPr lang="fr-FR" sz="900" b="1" i="1" dirty="0" smtClean="0">
                <a:solidFill>
                  <a:srgbClr val="FF0000"/>
                </a:solidFill>
              </a:rPr>
              <a:t>en </a:t>
            </a:r>
            <a:r>
              <a:rPr lang="fr-FR" sz="900" b="1" i="1" dirty="0" err="1" smtClean="0">
                <a:solidFill>
                  <a:srgbClr val="FF0000"/>
                </a:solidFill>
              </a:rPr>
              <a:t>progreso</a:t>
            </a:r>
            <a:r>
              <a:rPr lang="fr-FR" sz="900" b="1" i="1" dirty="0" smtClean="0">
                <a:solidFill>
                  <a:srgbClr val="FF0000"/>
                </a:solidFill>
              </a:rPr>
              <a:t> con IF </a:t>
            </a:r>
            <a:endParaRPr lang="fr-FR" sz="900" b="1" i="1" dirty="0">
              <a:solidFill>
                <a:srgbClr val="FF0000"/>
              </a:solidFill>
            </a:endParaRPr>
          </a:p>
        </p:txBody>
      </p:sp>
      <p:sp>
        <p:nvSpPr>
          <p:cNvPr id="186" name="ZoneTexte 185"/>
          <p:cNvSpPr txBox="1"/>
          <p:nvPr/>
        </p:nvSpPr>
        <p:spPr>
          <a:xfrm>
            <a:off x="7020906" y="5229200"/>
            <a:ext cx="386644" cy="253916"/>
          </a:xfrm>
          <a:prstGeom prst="rect">
            <a:avLst/>
          </a:prstGeom>
          <a:noFill/>
        </p:spPr>
        <p:txBody>
          <a:bodyPr wrap="none" rtlCol="0">
            <a:spAutoFit/>
          </a:bodyPr>
          <a:lstStyle/>
          <a:p>
            <a:pPr fontAlgn="base">
              <a:spcBef>
                <a:spcPct val="0"/>
              </a:spcBef>
              <a:spcAft>
                <a:spcPct val="0"/>
              </a:spcAft>
            </a:pPr>
            <a:r>
              <a:rPr lang="fr-FR" sz="1050" b="1" dirty="0">
                <a:solidFill>
                  <a:srgbClr val="FF0000"/>
                </a:solidFill>
              </a:rPr>
              <a:t>OK</a:t>
            </a:r>
          </a:p>
        </p:txBody>
      </p:sp>
      <p:sp>
        <p:nvSpPr>
          <p:cNvPr id="80" name="Text Placeholder 3"/>
          <p:cNvSpPr txBox="1">
            <a:spLocks/>
          </p:cNvSpPr>
          <p:nvPr>
            <p:custDataLst>
              <p:tags r:id="rId41"/>
            </p:custDataLst>
          </p:nvPr>
        </p:nvSpPr>
        <p:spPr>
          <a:xfrm>
            <a:off x="6234551" y="5301208"/>
            <a:ext cx="828000" cy="144000"/>
          </a:xfrm>
          <a:prstGeom prst="rect">
            <a:avLst/>
          </a:prstGeom>
          <a:solidFill>
            <a:schemeClr val="bg1"/>
          </a:solidFill>
          <a:ln>
            <a:solidFill>
              <a:schemeClr val="bg1"/>
            </a:solidFill>
          </a:ln>
        </p:spPr>
        <p:txBody>
          <a:bodyPr wrap="square" lIns="0" tIns="0" rIns="0" bIns="0" anchor="ctr" anchorCtr="0">
            <a:noAutofit/>
          </a:bodyPr>
          <a:lstStyle>
            <a:defPPr>
              <a:defRPr lang="fr-FR"/>
            </a:defPPr>
            <a:lvl1pPr marL="0" indent="0" eaLnBrk="1" hangingPunct="1">
              <a:spcBef>
                <a:spcPts val="400"/>
              </a:spcBef>
              <a:defRPr sz="1200" b="1">
                <a:solidFill>
                  <a:srgbClr val="000000"/>
                </a:solidFill>
                <a:latin typeface="+mn-lt"/>
                <a:ea typeface="LF_Kai"/>
                <a:cs typeface="ＭＳ Ｐゴシック" pitchFamily="26" charset="-128"/>
              </a:defRPr>
            </a:lvl1pPr>
            <a:lvl2pPr marL="0" indent="1588" eaLnBrk="1" hangingPunct="1">
              <a:spcBef>
                <a:spcPts val="400"/>
              </a:spcBef>
              <a:defRPr sz="1100">
                <a:solidFill>
                  <a:srgbClr val="000000"/>
                </a:solidFill>
                <a:latin typeface="+mn-lt"/>
                <a:ea typeface="LF_Kai"/>
              </a:defRPr>
            </a:lvl2pPr>
            <a:lvl3pPr marL="92075" lvl="2" indent="-88900" eaLnBrk="1" hangingPunct="1">
              <a:lnSpc>
                <a:spcPct val="110000"/>
              </a:lnSpc>
              <a:spcBef>
                <a:spcPts val="100"/>
              </a:spcBef>
              <a:spcAft>
                <a:spcPts val="100"/>
              </a:spcAft>
              <a:buSzPct val="75000"/>
              <a:buFont typeface="Wingdings" pitchFamily="2" charset="2"/>
              <a:buChar char="n"/>
              <a:defRPr sz="700">
                <a:solidFill>
                  <a:srgbClr val="00206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pPr marL="3175" lvl="2" indent="0" fontAlgn="base">
              <a:buFont typeface="Wingdings" pitchFamily="2" charset="2"/>
              <a:buNone/>
            </a:pPr>
            <a:r>
              <a:rPr lang="en-US" sz="600" dirty="0" err="1" smtClean="0"/>
              <a:t>Selección</a:t>
            </a:r>
            <a:r>
              <a:rPr lang="en-US" sz="600" dirty="0" smtClean="0"/>
              <a:t> de </a:t>
            </a:r>
            <a:r>
              <a:rPr lang="en-US" sz="600" dirty="0" err="1" smtClean="0"/>
              <a:t>proveedor</a:t>
            </a:r>
            <a:endParaRPr lang="en-US" sz="600" dirty="0"/>
          </a:p>
        </p:txBody>
      </p:sp>
    </p:spTree>
    <p:extLst>
      <p:ext uri="{BB962C8B-B14F-4D97-AF65-F5344CB8AC3E}">
        <p14:creationId xmlns:p14="http://schemas.microsoft.com/office/powerpoint/2010/main" val="1825263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6" name="Rectangle 5"/>
          <p:cNvSpPr/>
          <p:nvPr/>
        </p:nvSpPr>
        <p:spPr>
          <a:xfrm>
            <a:off x="920552" y="4796830"/>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834112763"/>
      </p:ext>
    </p:extLst>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a:cs typeface="Arial"/>
              </a:rPr>
              <a:t>Mejoras</a:t>
            </a:r>
            <a:r>
              <a:rPr lang="en-US" sz="2000" dirty="0">
                <a:cs typeface="Arial"/>
              </a:rPr>
              <a:t> </a:t>
            </a:r>
            <a:r>
              <a:rPr lang="en-US" sz="2000" dirty="0" smtClean="0">
                <a:cs typeface="Arial"/>
              </a:rPr>
              <a:t>de </a:t>
            </a:r>
            <a:r>
              <a:rPr lang="en-US" sz="2000" dirty="0" err="1" smtClean="0">
                <a:cs typeface="Arial"/>
              </a:rPr>
              <a:t>los</a:t>
            </a:r>
            <a:r>
              <a:rPr lang="en-US" sz="2000" dirty="0" smtClean="0">
                <a:cs typeface="Arial"/>
              </a:rPr>
              <a:t> </a:t>
            </a:r>
            <a:r>
              <a:rPr lang="en-US" sz="2000" dirty="0" err="1">
                <a:cs typeface="Arial"/>
              </a:rPr>
              <a:t>terminales</a:t>
            </a:r>
            <a:r>
              <a:rPr lang="en-US" sz="2000" dirty="0">
                <a:cs typeface="Arial"/>
              </a:rPr>
              <a:t> </a:t>
            </a:r>
            <a:r>
              <a:rPr lang="en-US" sz="2000" dirty="0" err="1">
                <a:cs typeface="Arial"/>
              </a:rPr>
              <a:t>existentes</a:t>
            </a:r>
            <a:endParaRPr lang="en-US" sz="2000" dirty="0">
              <a:cs typeface="Arial"/>
            </a:endParaRPr>
          </a:p>
        </p:txBody>
      </p:sp>
      <p:sp>
        <p:nvSpPr>
          <p:cNvPr id="6" name="Rectangle 5"/>
          <p:cNvSpPr/>
          <p:nvPr/>
        </p:nvSpPr>
        <p:spPr>
          <a:xfrm>
            <a:off x="529348" y="908720"/>
            <a:ext cx="8562156" cy="1815882"/>
          </a:xfrm>
          <a:prstGeom prst="rect">
            <a:avLst/>
          </a:prstGeom>
        </p:spPr>
        <p:txBody>
          <a:bodyPr wrap="square">
            <a:spAutoFit/>
          </a:bodyPr>
          <a:lstStyle/>
          <a:p>
            <a:pPr marL="285750" indent="-285750" algn="just">
              <a:buFont typeface="Wingdings" panose="05000000000000000000" pitchFamily="2" charset="2"/>
              <a:buChar char="Ø"/>
            </a:pPr>
            <a:endParaRPr lang="en-US" sz="1400" b="1"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Las siguientes acciones están dirigidas a mejorar los servicios entregados en el terminal y ofrecer la capacidad requerida hasta la apertura de la nueva terminal:</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Despliegue </a:t>
            </a:r>
            <a:r>
              <a:rPr lang="es-CL" sz="1400" dirty="0" err="1">
                <a:latin typeface="Calibri" panose="020F0502020204030204" pitchFamily="34" charset="0"/>
              </a:rPr>
              <a:t>WiFi</a:t>
            </a: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 Servicio de etiqueta de equipaje</a:t>
            </a:r>
          </a:p>
          <a:p>
            <a:pPr marL="285750" indent="-285750" algn="just">
              <a:buFont typeface="Wingdings" panose="05000000000000000000" pitchFamily="2" charset="2"/>
              <a:buChar char="Ø"/>
            </a:pPr>
            <a:r>
              <a:rPr lang="es-CL" sz="1400" dirty="0">
                <a:latin typeface="Calibri" panose="020F0502020204030204" pitchFamily="34" charset="0"/>
              </a:rPr>
              <a:t>Nueva organización de llegadas</a:t>
            </a:r>
          </a:p>
          <a:p>
            <a:pPr marL="285750" indent="-285750" algn="just">
              <a:buFont typeface="Wingdings" panose="05000000000000000000" pitchFamily="2" charset="2"/>
              <a:buChar char="Ø"/>
            </a:pPr>
            <a:r>
              <a:rPr lang="es-CL" sz="1400" dirty="0">
                <a:latin typeface="Calibri" panose="020F0502020204030204" pitchFamily="34" charset="0"/>
              </a:rPr>
              <a:t>Extensión remota del estacionamiento</a:t>
            </a:r>
            <a:endParaRPr lang="en-US" sz="1400" b="1" dirty="0">
              <a:latin typeface="Calibri" panose="020F0502020204030204" pitchFamily="34" charset="0"/>
            </a:endParaRPr>
          </a:p>
        </p:txBody>
      </p:sp>
      <p:sp>
        <p:nvSpPr>
          <p:cNvPr id="9" name="Rectangle 8"/>
          <p:cNvSpPr/>
          <p:nvPr/>
        </p:nvSpPr>
        <p:spPr>
          <a:xfrm>
            <a:off x="704528" y="2780928"/>
            <a:ext cx="7128792" cy="1415772"/>
          </a:xfrm>
          <a:prstGeom prst="rect">
            <a:avLst/>
          </a:prstGeom>
        </p:spPr>
        <p:txBody>
          <a:bodyPr wrap="square">
            <a:spAutoFit/>
          </a:bodyPr>
          <a:lstStyle/>
          <a:p>
            <a:pPr marL="285750" indent="-285750" algn="just">
              <a:buFont typeface="Wingdings" panose="05000000000000000000" pitchFamily="2" charset="2"/>
              <a:buChar char="Ø"/>
            </a:pPr>
            <a:r>
              <a:rPr lang="en-US" sz="1600" b="1" u="sng" dirty="0">
                <a:latin typeface="Calibri" panose="020F0502020204030204" pitchFamily="34" charset="0"/>
              </a:rPr>
              <a:t>WIFI</a:t>
            </a:r>
            <a:endParaRPr lang="en-US" sz="1400" b="1" u="sng" dirty="0">
              <a:latin typeface="Calibri" panose="020F0502020204030204" pitchFamily="34" charset="0"/>
            </a:endParaRPr>
          </a:p>
          <a:p>
            <a:pPr marL="742950" lvl="1" indent="-285750" algn="just">
              <a:buFont typeface="Wingdings" panose="05000000000000000000" pitchFamily="2" charset="2"/>
              <a:buChar char="Ø"/>
            </a:pPr>
            <a:r>
              <a:rPr lang="es-CL" sz="1400" dirty="0">
                <a:latin typeface="Calibri" panose="020F0502020204030204" pitchFamily="34" charset="0"/>
              </a:rPr>
              <a:t>El servicio debe ser ofrecido en toda la terminal en abril</a:t>
            </a:r>
          </a:p>
          <a:p>
            <a:pPr marL="742950" lvl="1" indent="-285750" algn="just">
              <a:buFont typeface="Wingdings" panose="05000000000000000000" pitchFamily="2" charset="2"/>
              <a:buChar char="Ø"/>
            </a:pPr>
            <a:r>
              <a:rPr lang="es-CL" sz="1400" dirty="0">
                <a:latin typeface="Calibri" panose="020F0502020204030204" pitchFamily="34" charset="0"/>
              </a:rPr>
              <a:t>El objetivo es implementar el servicio gradualmente comenzando con las salas de embarque primero durante las primeras semanas de enero de 2016</a:t>
            </a:r>
          </a:p>
          <a:p>
            <a:pPr marL="742950" lvl="1" indent="-285750" algn="just">
              <a:buFont typeface="Wingdings" panose="05000000000000000000" pitchFamily="2" charset="2"/>
              <a:buChar char="Ø"/>
            </a:pPr>
            <a:r>
              <a:rPr lang="es-CL" sz="1400" dirty="0">
                <a:latin typeface="Calibri" panose="020F0502020204030204" pitchFamily="34" charset="0"/>
              </a:rPr>
              <a:t>Se están finalizando las propuestas para un contrato de 2 años</a:t>
            </a:r>
          </a:p>
          <a:p>
            <a:pPr marL="742950" lvl="1" indent="-285750" algn="just">
              <a:buFont typeface="Wingdings" panose="05000000000000000000" pitchFamily="2" charset="2"/>
              <a:buChar char="Ø"/>
            </a:pPr>
            <a:r>
              <a:rPr lang="es-CL" sz="1400" dirty="0">
                <a:latin typeface="Calibri" panose="020F0502020204030204" pitchFamily="34" charset="0"/>
              </a:rPr>
              <a:t>La inversión requerida de Nuevo Pudahuel rondaría los 50 </a:t>
            </a:r>
            <a:r>
              <a:rPr lang="es-CL" sz="1400" dirty="0" smtClean="0">
                <a:latin typeface="Calibri" panose="020F0502020204030204" pitchFamily="34" charset="0"/>
              </a:rPr>
              <a:t>K euros.</a:t>
            </a:r>
            <a:endParaRPr lang="en-US" sz="1400" b="1" dirty="0">
              <a:latin typeface="Calibri" panose="020F0502020204030204" pitchFamily="34" charset="0"/>
            </a:endParaRPr>
          </a:p>
        </p:txBody>
      </p:sp>
      <p:sp>
        <p:nvSpPr>
          <p:cNvPr id="10" name="Rectangle 9"/>
          <p:cNvSpPr/>
          <p:nvPr/>
        </p:nvSpPr>
        <p:spPr>
          <a:xfrm>
            <a:off x="711759" y="4221088"/>
            <a:ext cx="7121561" cy="769441"/>
          </a:xfrm>
          <a:prstGeom prst="rect">
            <a:avLst/>
          </a:prstGeom>
        </p:spPr>
        <p:txBody>
          <a:bodyPr wrap="square">
            <a:spAutoFit/>
          </a:bodyPr>
          <a:lstStyle/>
          <a:p>
            <a:pPr marL="285750" indent="-285750" algn="just">
              <a:buFont typeface="Wingdings" panose="05000000000000000000" pitchFamily="2" charset="2"/>
              <a:buChar char="Ø"/>
            </a:pPr>
            <a:r>
              <a:rPr lang="es-CL" sz="1600" b="1" u="sng" dirty="0">
                <a:latin typeface="Calibri" panose="020F0502020204030204" pitchFamily="34" charset="0"/>
              </a:rPr>
              <a:t>Servicio de etiqueta de equipaje</a:t>
            </a:r>
          </a:p>
          <a:p>
            <a:pPr marL="285750" indent="-285750" algn="just">
              <a:buFont typeface="Wingdings" panose="05000000000000000000" pitchFamily="2" charset="2"/>
              <a:buChar char="Ø"/>
            </a:pPr>
            <a:r>
              <a:rPr lang="es-CL" sz="1400" dirty="0" smtClean="0">
                <a:latin typeface="Calibri" panose="020F0502020204030204" pitchFamily="34" charset="0"/>
              </a:rPr>
              <a:t>El </a:t>
            </a:r>
            <a:r>
              <a:rPr lang="es-CL" sz="1400" dirty="0">
                <a:latin typeface="Calibri" panose="020F0502020204030204" pitchFamily="34" charset="0"/>
              </a:rPr>
              <a:t>servicio está incluido en el presupuesto de SITA y puede implementarse a fines de año si se toma una decisión en septiembre.</a:t>
            </a:r>
            <a:endParaRPr lang="en-US" sz="1200" dirty="0">
              <a:latin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5595" y="3284984"/>
            <a:ext cx="1172140" cy="81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9877" y="4990529"/>
            <a:ext cx="2537677" cy="109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1806" y="4990529"/>
            <a:ext cx="1619718" cy="109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120128"/>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smtClean="0">
                <a:cs typeface="Arial"/>
              </a:rPr>
              <a:t>Mejoras</a:t>
            </a:r>
            <a:r>
              <a:rPr lang="en-US" sz="2000" dirty="0" smtClean="0">
                <a:cs typeface="Arial"/>
              </a:rPr>
              <a:t> de </a:t>
            </a:r>
            <a:r>
              <a:rPr lang="en-US" sz="2000" dirty="0" err="1" smtClean="0">
                <a:cs typeface="Arial"/>
              </a:rPr>
              <a:t>los</a:t>
            </a:r>
            <a:r>
              <a:rPr lang="en-US" sz="2000" dirty="0" smtClean="0">
                <a:cs typeface="Arial"/>
              </a:rPr>
              <a:t> </a:t>
            </a:r>
            <a:r>
              <a:rPr lang="en-US" sz="2000" dirty="0" err="1" smtClean="0">
                <a:cs typeface="Arial"/>
              </a:rPr>
              <a:t>terminales</a:t>
            </a:r>
            <a:r>
              <a:rPr lang="en-US" sz="2000" dirty="0" smtClean="0">
                <a:cs typeface="Arial"/>
              </a:rPr>
              <a:t> </a:t>
            </a:r>
            <a:r>
              <a:rPr lang="en-US" sz="2000" dirty="0" err="1" smtClean="0">
                <a:cs typeface="Arial"/>
              </a:rPr>
              <a:t>existentes</a:t>
            </a:r>
            <a:endParaRPr lang="en-US" sz="2000" dirty="0">
              <a:cs typeface="Arial"/>
            </a:endParaRPr>
          </a:p>
        </p:txBody>
      </p:sp>
      <p:sp>
        <p:nvSpPr>
          <p:cNvPr id="9" name="Rectangle 8"/>
          <p:cNvSpPr/>
          <p:nvPr/>
        </p:nvSpPr>
        <p:spPr>
          <a:xfrm>
            <a:off x="704528" y="1268760"/>
            <a:ext cx="5560146" cy="1631216"/>
          </a:xfrm>
          <a:prstGeom prst="rect">
            <a:avLst/>
          </a:prstGeom>
        </p:spPr>
        <p:txBody>
          <a:bodyPr wrap="square">
            <a:spAutoFit/>
          </a:bodyPr>
          <a:lstStyle/>
          <a:p>
            <a:pPr marL="285750" indent="-285750" algn="just">
              <a:buFont typeface="Wingdings" panose="05000000000000000000" pitchFamily="2" charset="2"/>
              <a:buChar char="Ø"/>
            </a:pPr>
            <a:r>
              <a:rPr lang="es-CL" sz="1600" b="1" u="sng" dirty="0">
                <a:latin typeface="Calibri" panose="020F0502020204030204" pitchFamily="34" charset="0"/>
              </a:rPr>
              <a:t>Nueva organización de llegadas</a:t>
            </a:r>
          </a:p>
          <a:p>
            <a:pPr marL="285750" indent="-285750" algn="just">
              <a:buFont typeface="Wingdings" panose="05000000000000000000" pitchFamily="2" charset="2"/>
              <a:buChar char="Ø"/>
            </a:pPr>
            <a:r>
              <a:rPr lang="es-CL" sz="1400" dirty="0">
                <a:latin typeface="Calibri" panose="020F0502020204030204" pitchFamily="34" charset="0"/>
              </a:rPr>
              <a:t>Los cambios consisten principalmente en la nueva organización de flujos de pasajeros, el cambio de barreras temporales para una mejor solución y la promoción de la compra de viajes en taxis dentro del área controlada para reducir el mercado de taxis ilegales.</a:t>
            </a:r>
          </a:p>
          <a:p>
            <a:pPr marL="285750" indent="-285750" algn="just">
              <a:buFont typeface="Wingdings" panose="05000000000000000000" pitchFamily="2" charset="2"/>
              <a:buChar char="Ø"/>
            </a:pPr>
            <a:r>
              <a:rPr lang="es-CL" sz="1400" dirty="0">
                <a:latin typeface="Calibri" panose="020F0502020204030204" pitchFamily="34" charset="0"/>
              </a:rPr>
              <a:t>El flujo principal se dirigiría hacia la concesión de F &amp; B en </a:t>
            </a:r>
            <a:r>
              <a:rPr lang="es-CL" sz="1400" dirty="0" smtClean="0">
                <a:latin typeface="Calibri" panose="020F0502020204030204" pitchFamily="34" charset="0"/>
              </a:rPr>
              <a:t>el hall de </a:t>
            </a:r>
            <a:r>
              <a:rPr lang="es-CL" sz="1400" dirty="0">
                <a:latin typeface="Calibri" panose="020F0502020204030204" pitchFamily="34" charset="0"/>
              </a:rPr>
              <a:t>llegadas para mejorar las sinergias</a:t>
            </a:r>
            <a:endParaRPr lang="en-US" sz="1200" dirty="0">
              <a:latin typeface="Calibri" panose="020F0502020204030204" pitchFamily="34" charset="0"/>
            </a:endParaRP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8235" y="3284984"/>
            <a:ext cx="4831809" cy="267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12" y="3284984"/>
            <a:ext cx="3502956" cy="24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2932" y="1124744"/>
            <a:ext cx="2567112" cy="207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458351"/>
      </p:ext>
    </p:extLst>
  </p:cSld>
  <p:clrMapOvr>
    <a:masterClrMapping/>
  </p:clrMapOvr>
  <p:transition>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smtClean="0">
                <a:cs typeface="Arial"/>
              </a:rPr>
              <a:t>Mejoras</a:t>
            </a:r>
            <a:r>
              <a:rPr lang="en-US" sz="2000" dirty="0" smtClean="0">
                <a:cs typeface="Arial"/>
              </a:rPr>
              <a:t> de </a:t>
            </a:r>
            <a:r>
              <a:rPr lang="en-US" sz="2000" dirty="0" err="1" smtClean="0">
                <a:cs typeface="Arial"/>
              </a:rPr>
              <a:t>los</a:t>
            </a:r>
            <a:r>
              <a:rPr lang="en-US" sz="2000" dirty="0" smtClean="0">
                <a:cs typeface="Arial"/>
              </a:rPr>
              <a:t> </a:t>
            </a:r>
            <a:r>
              <a:rPr lang="en-US" sz="2000" dirty="0" err="1" smtClean="0">
                <a:cs typeface="Arial"/>
              </a:rPr>
              <a:t>terminales</a:t>
            </a:r>
            <a:r>
              <a:rPr lang="en-US" sz="2000" dirty="0" smtClean="0">
                <a:cs typeface="Arial"/>
              </a:rPr>
              <a:t> </a:t>
            </a:r>
            <a:r>
              <a:rPr lang="en-US" sz="2000" dirty="0" err="1" smtClean="0">
                <a:cs typeface="Arial"/>
              </a:rPr>
              <a:t>existentes</a:t>
            </a:r>
            <a:endParaRPr lang="en-US" sz="2000" dirty="0">
              <a:cs typeface="Arial"/>
            </a:endParaRPr>
          </a:p>
        </p:txBody>
      </p:sp>
      <p:sp>
        <p:nvSpPr>
          <p:cNvPr id="9" name="Rectangle 8"/>
          <p:cNvSpPr/>
          <p:nvPr/>
        </p:nvSpPr>
        <p:spPr>
          <a:xfrm>
            <a:off x="344487" y="908720"/>
            <a:ext cx="9166681" cy="3139321"/>
          </a:xfrm>
          <a:prstGeom prst="rect">
            <a:avLst/>
          </a:prstGeom>
        </p:spPr>
        <p:txBody>
          <a:bodyPr wrap="square">
            <a:spAutoFit/>
          </a:bodyPr>
          <a:lstStyle/>
          <a:p>
            <a:pPr marL="285750" indent="-285750" algn="just">
              <a:buFont typeface="Wingdings" panose="05000000000000000000" pitchFamily="2" charset="2"/>
              <a:buChar char="Ø"/>
            </a:pPr>
            <a:r>
              <a:rPr lang="es-CL" sz="1600" b="1" u="sng" dirty="0">
                <a:latin typeface="Calibri" panose="020F0502020204030204" pitchFamily="34" charset="0"/>
              </a:rPr>
              <a:t>Extensión de estacionamiento </a:t>
            </a:r>
            <a:r>
              <a:rPr lang="es-CL" sz="1600" b="1" u="sng" dirty="0" smtClean="0">
                <a:latin typeface="Calibri" panose="020F0502020204030204" pitchFamily="34" charset="0"/>
              </a:rPr>
              <a:t>remoto</a:t>
            </a:r>
            <a:endParaRPr lang="es-CL" sz="1600" b="1" u="sng"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En diversas ocasiones, los aparcamientos del aeropuerto están cerrados debido a la saturación que implica una importante falta de estacionamientos</a:t>
            </a:r>
          </a:p>
          <a:p>
            <a:pPr marL="285750" indent="-285750" algn="just">
              <a:buFont typeface="Wingdings" panose="05000000000000000000" pitchFamily="2" charset="2"/>
              <a:buChar char="Ø"/>
            </a:pPr>
            <a:r>
              <a:rPr lang="es-CL" sz="1400" dirty="0">
                <a:latin typeface="Calibri" panose="020F0502020204030204" pitchFamily="34" charset="0"/>
              </a:rPr>
              <a:t>Los aparcamientos existentes también son utilizados significativamente por los empleados que pagan suscripciones bajas</a:t>
            </a:r>
          </a:p>
          <a:p>
            <a:pPr marL="285750" indent="-285750" algn="just">
              <a:buFont typeface="Wingdings" panose="05000000000000000000" pitchFamily="2" charset="2"/>
              <a:buChar char="Ø"/>
            </a:pPr>
            <a:r>
              <a:rPr lang="es-CL" sz="1400" dirty="0">
                <a:latin typeface="Calibri" panose="020F0502020204030204" pitchFamily="34" charset="0"/>
              </a:rPr>
              <a:t>Para enfrentar la dificultad, SCL ha preparado un área para empleados en el sur del estacionamiento existente con recursos mínimos, mala calidad de servicio y sin generación de ingresos.</a:t>
            </a:r>
          </a:p>
          <a:p>
            <a:pPr marL="285750" indent="-285750" algn="just">
              <a:buFont typeface="Wingdings" panose="05000000000000000000" pitchFamily="2" charset="2"/>
              <a:buChar char="Ø"/>
            </a:pPr>
            <a:r>
              <a:rPr lang="es-CL" sz="1400" dirty="0">
                <a:latin typeface="Calibri" panose="020F0502020204030204" pitchFamily="34" charset="0"/>
              </a:rPr>
              <a:t>La situación actual del aparcamiento representa un riesgo para NP, incluso más en el contexto del aumento de tarifas planificado y requiere una solución a corto plazo, no compatible con el plan de ampliación del aparcamiento del proyecto.</a:t>
            </a: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Como tal, se propone lanzar un proyecto para una extensión de estacionamiento, en el mismo lugar que la opción brindada por SCL, generando ingresos y ofreciendo una solución a la falta crítica de capacidad que enfrentan actualmente y que aumentará en el futuro cercano.</a:t>
            </a:r>
            <a:endParaRPr lang="en-US" sz="1200" dirty="0">
              <a:latin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73" y="4048041"/>
            <a:ext cx="5976663" cy="2240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921" y="3785134"/>
            <a:ext cx="2987248" cy="2240436"/>
          </a:xfrm>
          <a:prstGeom prst="rect">
            <a:avLst/>
          </a:prstGeom>
        </p:spPr>
      </p:pic>
    </p:spTree>
    <p:extLst>
      <p:ext uri="{BB962C8B-B14F-4D97-AF65-F5344CB8AC3E}">
        <p14:creationId xmlns:p14="http://schemas.microsoft.com/office/powerpoint/2010/main" val="366954442"/>
      </p:ext>
    </p:extLst>
  </p:cSld>
  <p:clrMapOvr>
    <a:masterClrMapping/>
  </p:clrMapOvr>
  <p:transition>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6" name="Rectangle 5"/>
          <p:cNvSpPr/>
          <p:nvPr/>
        </p:nvSpPr>
        <p:spPr>
          <a:xfrm>
            <a:off x="920552" y="5156870"/>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3078376907"/>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a:t>Content</a:t>
            </a:r>
            <a:endParaRPr lang="fr-FR" altLang="fr-FR" sz="2000" dirty="0"/>
          </a:p>
        </p:txBody>
      </p:sp>
      <p:sp>
        <p:nvSpPr>
          <p:cNvPr id="53" name="Text Placeholder 3"/>
          <p:cNvSpPr txBox="1">
            <a:spLocks/>
          </p:cNvSpPr>
          <p:nvPr>
            <p:custDataLst>
              <p:tags r:id="rId1"/>
            </p:custDataLst>
          </p:nvPr>
        </p:nvSpPr>
        <p:spPr>
          <a:xfrm>
            <a:off x="920552" y="2924944"/>
            <a:ext cx="6696075"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A</a:t>
            </a:r>
            <a:r>
              <a:rPr sz="2000" b="1" kern="0" dirty="0" err="1" smtClean="0">
                <a:solidFill>
                  <a:srgbClr val="004C97"/>
                </a:solidFill>
                <a:latin typeface="Calibri" panose="020F0502020204030204"/>
                <a:cs typeface="Calibri" pitchFamily="34" charset="0"/>
              </a:rPr>
              <a:t>ctualización</a:t>
            </a:r>
            <a:r>
              <a:rPr sz="2000" b="1" kern="0" dirty="0" smtClean="0">
                <a:solidFill>
                  <a:srgbClr val="004C97"/>
                </a:solidFill>
                <a:latin typeface="Calibri" panose="020F0502020204030204"/>
                <a:cs typeface="Calibri" pitchFamily="34" charset="0"/>
              </a:rPr>
              <a:t> de </a:t>
            </a:r>
            <a:r>
              <a:rPr sz="2000" b="1" kern="0" dirty="0" err="1" smtClean="0">
                <a:solidFill>
                  <a:srgbClr val="004C97"/>
                </a:solidFill>
                <a:latin typeface="Calibri" panose="020F0502020204030204"/>
                <a:cs typeface="Calibri" pitchFamily="34" charset="0"/>
              </a:rPr>
              <a:t>tráfico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P</a:t>
            </a:r>
            <a:r>
              <a:rPr sz="2000" b="1" kern="0" dirty="0" err="1" smtClean="0">
                <a:solidFill>
                  <a:srgbClr val="004C97"/>
                </a:solidFill>
                <a:latin typeface="Calibri" panose="020F0502020204030204"/>
                <a:cs typeface="Calibri" pitchFamily="34" charset="0"/>
              </a:rPr>
              <a:t>rogreso</a:t>
            </a:r>
            <a:r>
              <a:rPr sz="2000" b="1" kern="0" dirty="0" smtClean="0">
                <a:solidFill>
                  <a:srgbClr val="004C97"/>
                </a:solidFill>
                <a:latin typeface="Calibri" panose="020F0502020204030204"/>
                <a:cs typeface="Calibri" pitchFamily="34" charset="0"/>
              </a:rPr>
              <a:t> del </a:t>
            </a:r>
            <a:r>
              <a:rPr sz="2000" b="1" kern="0" dirty="0" err="1" smtClean="0">
                <a:solidFill>
                  <a:srgbClr val="004C97"/>
                </a:solidFill>
                <a:latin typeface="Calibri" panose="020F0502020204030204"/>
                <a:cs typeface="Calibri" pitchFamily="34" charset="0"/>
              </a:rPr>
              <a:t>equipo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A</a:t>
            </a:r>
            <a:r>
              <a:rPr sz="2000" b="1" kern="0" dirty="0" err="1" smtClean="0">
                <a:solidFill>
                  <a:srgbClr val="004C97"/>
                </a:solidFill>
                <a:latin typeface="Calibri" panose="020F0502020204030204"/>
                <a:cs typeface="Calibri" pitchFamily="34" charset="0"/>
              </a:rPr>
              <a:t>cuerdo</a:t>
            </a:r>
            <a:r>
              <a:rPr sz="2000" b="1" kern="0" dirty="0" smtClean="0">
                <a:solidFill>
                  <a:srgbClr val="004C97"/>
                </a:solidFill>
                <a:latin typeface="Calibri" panose="020F0502020204030204"/>
                <a:cs typeface="Calibri" pitchFamily="34" charset="0"/>
              </a:rPr>
              <a:t> de </a:t>
            </a:r>
            <a:r>
              <a:rPr sz="2000" b="1" kern="0" dirty="0" err="1" smtClean="0">
                <a:solidFill>
                  <a:srgbClr val="004C97"/>
                </a:solidFill>
                <a:latin typeface="Calibri" panose="020F0502020204030204"/>
                <a:cs typeface="Calibri" pitchFamily="34" charset="0"/>
              </a:rPr>
              <a:t>servicio</a:t>
            </a:r>
            <a:r>
              <a:rPr sz="2000" b="1" kern="0" dirty="0" smtClean="0">
                <a:solidFill>
                  <a:srgbClr val="004C97"/>
                </a:solidFill>
                <a:latin typeface="Calibri" panose="020F0502020204030204"/>
                <a:cs typeface="Calibri" pitchFamily="34" charset="0"/>
              </a:rPr>
              <a:t> y </a:t>
            </a:r>
            <a:r>
              <a:rPr sz="2000" b="1" kern="0" dirty="0" err="1" smtClean="0">
                <a:solidFill>
                  <a:srgbClr val="004C97"/>
                </a:solidFill>
                <a:latin typeface="Calibri" panose="020F0502020204030204"/>
                <a:cs typeface="Calibri" pitchFamily="34" charset="0"/>
              </a:rPr>
              <a:t>trabajadores</a:t>
            </a:r>
            <a:r>
              <a:rPr sz="2000" b="1" kern="0" dirty="0" smtClean="0">
                <a:solidFill>
                  <a:srgbClr val="004C97"/>
                </a:solidFill>
                <a:latin typeface="Calibri" panose="020F0502020204030204"/>
                <a:cs typeface="Calibri" pitchFamily="34" charset="0"/>
              </a:rPr>
              <a:t> </a:t>
            </a:r>
            <a:r>
              <a:rPr sz="2000" b="1" kern="0" dirty="0" smtClean="0">
                <a:solidFill>
                  <a:srgbClr val="004C97"/>
                </a:solidFill>
                <a:latin typeface="Calibri" panose="020F0502020204030204"/>
                <a:cs typeface="Calibri" pitchFamily="34" charset="0"/>
              </a:rPr>
              <a:t>de </a:t>
            </a:r>
            <a:r>
              <a:rPr sz="2000" b="1" kern="0" dirty="0" smtClean="0">
                <a:solidFill>
                  <a:srgbClr val="004C97"/>
                </a:solidFill>
                <a:latin typeface="Calibri" panose="020F0502020204030204"/>
                <a:cs typeface="Calibri" pitchFamily="34" charset="0"/>
              </a:rPr>
              <a:t>SCL </a:t>
            </a: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Transferencia de contratos – incremento de tasas</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Llamado</a:t>
            </a:r>
            <a:r>
              <a:rPr lang="en-US" sz="2000" b="1" kern="0" dirty="0" smtClean="0">
                <a:solidFill>
                  <a:srgbClr val="004C97"/>
                </a:solidFill>
                <a:latin typeface="Calibri" panose="020F0502020204030204"/>
                <a:cs typeface="Calibri" pitchFamily="34" charset="0"/>
              </a:rPr>
              <a:t> de capital</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P</a:t>
            </a:r>
            <a:r>
              <a:rPr sz="2000" b="1" kern="0" dirty="0" err="1" smtClean="0">
                <a:solidFill>
                  <a:srgbClr val="004C97"/>
                </a:solidFill>
                <a:latin typeface="Calibri" panose="020F0502020204030204"/>
                <a:cs typeface="Calibri" pitchFamily="34" charset="0"/>
              </a:rPr>
              <a:t>lan</a:t>
            </a:r>
            <a:r>
              <a:rPr sz="2000" b="1" kern="0" dirty="0" smtClean="0">
                <a:solidFill>
                  <a:srgbClr val="004C97"/>
                </a:solidFill>
                <a:latin typeface="Calibri" panose="020F0502020204030204"/>
                <a:cs typeface="Calibri" pitchFamily="34" charset="0"/>
              </a:rPr>
              <a:t> de </a:t>
            </a:r>
            <a:r>
              <a:rPr sz="2000" b="1" kern="0" dirty="0" err="1" smtClean="0">
                <a:solidFill>
                  <a:srgbClr val="004C97"/>
                </a:solidFill>
                <a:latin typeface="Calibri" panose="020F0502020204030204"/>
                <a:cs typeface="Calibri" pitchFamily="34" charset="0"/>
              </a:rPr>
              <a:t>negocios</a:t>
            </a:r>
            <a:r>
              <a:rPr sz="2000" b="1" kern="0" dirty="0" smtClean="0">
                <a:solidFill>
                  <a:srgbClr val="004C97"/>
                </a:solidFill>
                <a:latin typeface="Calibri" panose="020F0502020204030204"/>
                <a:cs typeface="Calibri" pitchFamily="34" charset="0"/>
              </a:rPr>
              <a:t> y </a:t>
            </a:r>
            <a:r>
              <a:rPr sz="2000" b="1" kern="0" dirty="0" err="1" smtClean="0">
                <a:solidFill>
                  <a:srgbClr val="004C97"/>
                </a:solidFill>
                <a:latin typeface="Calibri" panose="020F0502020204030204"/>
                <a:cs typeface="Calibri" pitchFamily="34" charset="0"/>
              </a:rPr>
              <a:t>presupuesto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R</a:t>
            </a:r>
            <a:r>
              <a:rPr sz="2000" b="1" kern="0" dirty="0" err="1" smtClean="0">
                <a:solidFill>
                  <a:srgbClr val="004C97"/>
                </a:solidFill>
                <a:latin typeface="Calibri" panose="020F0502020204030204"/>
                <a:cs typeface="Calibri" pitchFamily="34" charset="0"/>
              </a:rPr>
              <a:t>evisión</a:t>
            </a:r>
            <a:r>
              <a:rPr sz="2000" b="1" kern="0" dirty="0" smtClean="0">
                <a:solidFill>
                  <a:srgbClr val="004C97"/>
                </a:solidFill>
                <a:latin typeface="Calibri" panose="020F0502020204030204"/>
                <a:cs typeface="Calibri" pitchFamily="34" charset="0"/>
              </a:rPr>
              <a:t> de </a:t>
            </a:r>
            <a:r>
              <a:rPr sz="2000" b="1" kern="0" dirty="0" err="1" smtClean="0">
                <a:solidFill>
                  <a:srgbClr val="004C97"/>
                </a:solidFill>
                <a:latin typeface="Calibri" panose="020F0502020204030204"/>
                <a:cs typeface="Calibri" pitchFamily="34" charset="0"/>
              </a:rPr>
              <a:t>diseño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Cambios</a:t>
            </a:r>
            <a:r>
              <a:rPr lang="en-US" sz="2000" b="1" kern="0" dirty="0" smtClean="0">
                <a:solidFill>
                  <a:srgbClr val="004C97"/>
                </a:solidFill>
                <a:latin typeface="Calibri" panose="020F0502020204030204"/>
                <a:cs typeface="Calibri" pitchFamily="34" charset="0"/>
              </a:rPr>
              <a:t> </a:t>
            </a:r>
            <a:r>
              <a:rPr lang="en-US" sz="2000" b="1" kern="0" dirty="0" err="1" smtClean="0">
                <a:solidFill>
                  <a:srgbClr val="004C97"/>
                </a:solidFill>
                <a:latin typeface="Calibri" panose="020F0502020204030204"/>
                <a:cs typeface="Calibri" pitchFamily="34" charset="0"/>
              </a:rPr>
              <a:t>en</a:t>
            </a:r>
            <a:r>
              <a:rPr lang="en-US" sz="2000" b="1" kern="0" dirty="0" smtClean="0">
                <a:solidFill>
                  <a:srgbClr val="004C97"/>
                </a:solidFill>
                <a:latin typeface="Calibri" panose="020F0502020204030204"/>
                <a:cs typeface="Calibri" pitchFamily="34" charset="0"/>
              </a:rPr>
              <a:t> el </a:t>
            </a:r>
            <a:r>
              <a:rPr lang="en-US" sz="2000" b="1" kern="0" dirty="0" err="1" smtClean="0">
                <a:solidFill>
                  <a:srgbClr val="004C97"/>
                </a:solidFill>
                <a:latin typeface="Calibri" panose="020F0502020204030204"/>
                <a:cs typeface="Calibri" pitchFamily="34" charset="0"/>
              </a:rPr>
              <a:t>diseño</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Riesgos</a:t>
            </a:r>
            <a:r>
              <a:rPr lang="en-US" sz="2000" b="1" kern="0" dirty="0" smtClean="0">
                <a:solidFill>
                  <a:srgbClr val="004C97"/>
                </a:solidFill>
                <a:latin typeface="Calibri" panose="020F0502020204030204"/>
                <a:cs typeface="Calibri" pitchFamily="34" charset="0"/>
              </a:rPr>
              <a:t> y compliance</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err="1" smtClean="0">
                <a:solidFill>
                  <a:srgbClr val="004C97"/>
                </a:solidFill>
                <a:latin typeface="Calibri" panose="020F0502020204030204"/>
                <a:cs typeface="Calibri" pitchFamily="34" charset="0"/>
              </a:rPr>
              <a:t>Mejoras</a:t>
            </a:r>
            <a:r>
              <a:rPr lang="en-US" sz="2000" b="1" kern="0" dirty="0" smtClean="0">
                <a:solidFill>
                  <a:srgbClr val="004C97"/>
                </a:solidFill>
                <a:latin typeface="Calibri" panose="020F0502020204030204"/>
                <a:cs typeface="Calibri" pitchFamily="34" charset="0"/>
              </a:rPr>
              <a:t> </a:t>
            </a:r>
            <a:r>
              <a:rPr lang="en-US" sz="2000" b="1" kern="0" dirty="0" err="1" smtClean="0">
                <a:solidFill>
                  <a:srgbClr val="004C97"/>
                </a:solidFill>
                <a:latin typeface="Calibri" panose="020F0502020204030204"/>
                <a:cs typeface="Calibri" pitchFamily="34" charset="0"/>
              </a:rPr>
              <a:t>en</a:t>
            </a:r>
            <a:r>
              <a:rPr lang="en-US" sz="2000" b="1" kern="0" dirty="0" smtClean="0">
                <a:solidFill>
                  <a:srgbClr val="004C97"/>
                </a:solidFill>
                <a:latin typeface="Calibri" panose="020F0502020204030204"/>
                <a:cs typeface="Calibri" pitchFamily="34" charset="0"/>
              </a:rPr>
              <a:t> el terminal </a:t>
            </a:r>
            <a:r>
              <a:rPr lang="en-US" sz="2000" b="1" kern="0" dirty="0" err="1" smtClean="0">
                <a:solidFill>
                  <a:srgbClr val="004C97"/>
                </a:solidFill>
                <a:latin typeface="Calibri" panose="020F0502020204030204"/>
                <a:cs typeface="Calibri" pitchFamily="34" charset="0"/>
              </a:rPr>
              <a:t>existente</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n-US" sz="2000" b="1" kern="0" dirty="0" smtClean="0">
                <a:solidFill>
                  <a:srgbClr val="004C97"/>
                </a:solidFill>
                <a:latin typeface="Calibri" panose="020F0502020204030204"/>
                <a:cs typeface="Calibri" pitchFamily="34" charset="0"/>
              </a:rPr>
              <a:t>Plan de </a:t>
            </a:r>
            <a:r>
              <a:rPr lang="en-US" sz="2000" b="1" kern="0" dirty="0" err="1" smtClean="0">
                <a:solidFill>
                  <a:srgbClr val="004C97"/>
                </a:solidFill>
                <a:latin typeface="Calibri" panose="020F0502020204030204"/>
                <a:cs typeface="Calibri" pitchFamily="34" charset="0"/>
              </a:rPr>
              <a:t>comunicación</a:t>
            </a:r>
            <a:r>
              <a:rPr lang="en-US" sz="2000" b="1" kern="0" dirty="0" smtClean="0">
                <a:solidFill>
                  <a:srgbClr val="004C97"/>
                </a:solidFill>
                <a:latin typeface="Calibri" panose="020F0502020204030204"/>
                <a:cs typeface="Calibri" pitchFamily="34" charset="0"/>
              </a:rPr>
              <a:t> para </a:t>
            </a:r>
            <a:r>
              <a:rPr lang="en-US" sz="2000" b="1" kern="0" dirty="0" err="1" smtClean="0">
                <a:solidFill>
                  <a:srgbClr val="004C97"/>
                </a:solidFill>
                <a:latin typeface="Calibri" panose="020F0502020204030204"/>
                <a:cs typeface="Calibri" pitchFamily="34" charset="0"/>
              </a:rPr>
              <a:t>transición</a:t>
            </a:r>
            <a:endParaRPr lang="en-US"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R</a:t>
            </a:r>
            <a:r>
              <a:rPr sz="2000" b="1" kern="0" dirty="0" err="1" smtClean="0">
                <a:solidFill>
                  <a:srgbClr val="004C97"/>
                </a:solidFill>
                <a:latin typeface="Calibri" panose="020F0502020204030204"/>
                <a:cs typeface="Calibri" pitchFamily="34" charset="0"/>
              </a:rPr>
              <a:t>eunión</a:t>
            </a:r>
            <a:r>
              <a:rPr sz="2000" b="1" kern="0" dirty="0" smtClean="0">
                <a:solidFill>
                  <a:srgbClr val="004C97"/>
                </a:solidFill>
                <a:latin typeface="Calibri" panose="020F0502020204030204"/>
                <a:cs typeface="Calibri" pitchFamily="34" charset="0"/>
              </a:rPr>
              <a:t> con el </a:t>
            </a:r>
            <a:r>
              <a:rPr sz="2000" b="1" kern="0" dirty="0" err="1" smtClean="0">
                <a:solidFill>
                  <a:srgbClr val="004C97"/>
                </a:solidFill>
                <a:latin typeface="Calibri" panose="020F0502020204030204"/>
                <a:cs typeface="Calibri" pitchFamily="34" charset="0"/>
              </a:rPr>
              <a:t>contratista</a:t>
            </a: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2" y="1268438"/>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3601011193"/>
      </p:ext>
    </p:extLst>
  </p:cSld>
  <p:clrMapOvr>
    <a:masterClrMapping/>
  </p:clrMapOvr>
  <p:transition>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smtClean="0">
                <a:cs typeface="Arial"/>
              </a:rPr>
              <a:t>Plan de </a:t>
            </a:r>
            <a:r>
              <a:rPr lang="en-US" sz="2000" dirty="0" err="1" smtClean="0">
                <a:cs typeface="Arial"/>
              </a:rPr>
              <a:t>comunicación</a:t>
            </a:r>
            <a:r>
              <a:rPr lang="en-US" sz="2000" dirty="0" smtClean="0">
                <a:cs typeface="Arial"/>
              </a:rPr>
              <a:t> para </a:t>
            </a:r>
            <a:r>
              <a:rPr lang="en-US" sz="2000" dirty="0" err="1" smtClean="0">
                <a:cs typeface="Arial"/>
              </a:rPr>
              <a:t>transición</a:t>
            </a:r>
            <a:endParaRPr lang="en-US" sz="2000" dirty="0">
              <a:cs typeface="Arial"/>
            </a:endParaRPr>
          </a:p>
        </p:txBody>
      </p:sp>
      <p:sp>
        <p:nvSpPr>
          <p:cNvPr id="6" name="Rectangle 5"/>
          <p:cNvSpPr/>
          <p:nvPr/>
        </p:nvSpPr>
        <p:spPr>
          <a:xfrm>
            <a:off x="560512" y="980728"/>
            <a:ext cx="8562156" cy="4346254"/>
          </a:xfrm>
          <a:prstGeom prst="rect">
            <a:avLst/>
          </a:prstGeom>
        </p:spPr>
        <p:txBody>
          <a:bodyPr wrap="square">
            <a:spAutoFit/>
          </a:bodyPr>
          <a:lstStyle/>
          <a:p>
            <a:pPr marL="285750" indent="-285750" algn="just">
              <a:lnSpc>
                <a:spcPct val="110000"/>
              </a:lnSpc>
              <a:buFont typeface="Wingdings" panose="05000000000000000000" pitchFamily="2" charset="2"/>
              <a:buChar char="Ø"/>
            </a:pPr>
            <a:r>
              <a:rPr lang="es-CL" sz="1400" b="1" u="sng" dirty="0">
                <a:solidFill>
                  <a:srgbClr val="003366"/>
                </a:solidFill>
                <a:latin typeface="Calibri" panose="020F0502020204030204" pitchFamily="34" charset="0"/>
              </a:rPr>
              <a:t>Comunicaciones al día</a:t>
            </a:r>
          </a:p>
          <a:p>
            <a:pPr marL="285750" indent="-285750" algn="just">
              <a:lnSpc>
                <a:spcPct val="110000"/>
              </a:lnSpc>
              <a:buFont typeface="Wingdings" panose="05000000000000000000" pitchFamily="2" charset="2"/>
              <a:buChar char="Ø"/>
            </a:pPr>
            <a:r>
              <a:rPr lang="es-CL" sz="1400" dirty="0">
                <a:solidFill>
                  <a:srgbClr val="003366"/>
                </a:solidFill>
                <a:latin typeface="Calibri" panose="020F0502020204030204" pitchFamily="34" charset="0"/>
              </a:rPr>
              <a:t>Sitio web: </a:t>
            </a:r>
            <a:r>
              <a:rPr lang="es-CL" sz="1400" dirty="0" err="1">
                <a:solidFill>
                  <a:srgbClr val="003366"/>
                </a:solidFill>
                <a:latin typeface="Calibri" panose="020F0502020204030204" pitchFamily="34" charset="0"/>
              </a:rPr>
              <a:t>Wireframe</a:t>
            </a:r>
            <a:r>
              <a:rPr lang="es-CL" sz="1400" dirty="0">
                <a:solidFill>
                  <a:srgbClr val="003366"/>
                </a:solidFill>
                <a:latin typeface="Calibri" panose="020F0502020204030204" pitchFamily="34" charset="0"/>
              </a:rPr>
              <a:t>, aprobado y terminado. Comprobando textos, redes sociales y fotografías. La última semana de septiembre estará abierta para usuarios de prueba (Nuevo Pudahuel, ADP, VINCI, </a:t>
            </a:r>
            <a:r>
              <a:rPr lang="es-CL" sz="1400" dirty="0" err="1">
                <a:solidFill>
                  <a:srgbClr val="003366"/>
                </a:solidFill>
                <a:latin typeface="Calibri" panose="020F0502020204030204" pitchFamily="34" charset="0"/>
              </a:rPr>
              <a:t>Astaldi</a:t>
            </a:r>
            <a:r>
              <a:rPr lang="es-CL" sz="1400" dirty="0">
                <a:solidFill>
                  <a:srgbClr val="003366"/>
                </a:solidFill>
                <a:latin typeface="Calibri" panose="020F0502020204030204" pitchFamily="34" charset="0"/>
              </a:rPr>
              <a:t>). El acceso al servidor FTP SCL para garantizar la información de vuelos apropiados se realizará la próxima semana.</a:t>
            </a:r>
          </a:p>
          <a:p>
            <a:pPr marL="285750" indent="-285750" algn="just">
              <a:lnSpc>
                <a:spcPct val="110000"/>
              </a:lnSpc>
              <a:buFont typeface="Wingdings" panose="05000000000000000000" pitchFamily="2" charset="2"/>
              <a:buChar char="Ø"/>
            </a:pPr>
            <a:r>
              <a:rPr lang="es-CL" sz="1400" dirty="0">
                <a:solidFill>
                  <a:srgbClr val="003366"/>
                </a:solidFill>
                <a:latin typeface="Calibri" panose="020F0502020204030204" pitchFamily="34" charset="0"/>
              </a:rPr>
              <a:t>Marca: la eliminación de todos los logotipos de SCL (digital e impreso) se realizará el 1 de octubre a las 00.00 h. Las insignias metálicas de Nuevo Pudahuel serán usadas por los empleados.</a:t>
            </a:r>
          </a:p>
          <a:p>
            <a:pPr marL="285750" indent="-285750" algn="just">
              <a:lnSpc>
                <a:spcPct val="110000"/>
              </a:lnSpc>
              <a:buFont typeface="Wingdings" panose="05000000000000000000" pitchFamily="2" charset="2"/>
              <a:buChar char="Ø"/>
            </a:pPr>
            <a:r>
              <a:rPr lang="es-CL" sz="1400" dirty="0">
                <a:solidFill>
                  <a:srgbClr val="003366"/>
                </a:solidFill>
                <a:latin typeface="Calibri" panose="020F0502020204030204" pitchFamily="34" charset="0"/>
              </a:rPr>
              <a:t>Redes sociales: características del plan </a:t>
            </a:r>
            <a:r>
              <a:rPr lang="es-CL" sz="1400" dirty="0" err="1">
                <a:solidFill>
                  <a:srgbClr val="003366"/>
                </a:solidFill>
                <a:latin typeface="Calibri" panose="020F0502020204030204" pitchFamily="34" charset="0"/>
              </a:rPr>
              <a:t>Linked</a:t>
            </a:r>
            <a:r>
              <a:rPr lang="es-CL" sz="1400" dirty="0">
                <a:solidFill>
                  <a:srgbClr val="003366"/>
                </a:solidFill>
                <a:latin typeface="Calibri" panose="020F0502020204030204" pitchFamily="34" charset="0"/>
              </a:rPr>
              <a:t> In (marca formal), Instagram (conexión emocional con los clientes), Twitter (información rápida y bidireccional para el cliente) y Facebook (información detallada del aeropuerto). </a:t>
            </a:r>
            <a:r>
              <a:rPr lang="es-CL" sz="1400" dirty="0" err="1">
                <a:solidFill>
                  <a:srgbClr val="003366"/>
                </a:solidFill>
                <a:latin typeface="Calibri" panose="020F0502020204030204" pitchFamily="34" charset="0"/>
              </a:rPr>
              <a:t>Linked</a:t>
            </a:r>
            <a:r>
              <a:rPr lang="es-CL" sz="1400" dirty="0">
                <a:solidFill>
                  <a:srgbClr val="003366"/>
                </a:solidFill>
                <a:latin typeface="Calibri" panose="020F0502020204030204" pitchFamily="34" charset="0"/>
              </a:rPr>
              <a:t> In, Twitter e Instagram traerán flujo a Facebook (</a:t>
            </a:r>
            <a:r>
              <a:rPr lang="es-CL" sz="1400" dirty="0" err="1">
                <a:solidFill>
                  <a:srgbClr val="003366"/>
                </a:solidFill>
                <a:latin typeface="Calibri" panose="020F0502020204030204" pitchFamily="34" charset="0"/>
              </a:rPr>
              <a:t>brand</a:t>
            </a:r>
            <a:r>
              <a:rPr lang="es-CL" sz="1400" dirty="0">
                <a:solidFill>
                  <a:srgbClr val="003366"/>
                </a:solidFill>
                <a:latin typeface="Calibri" panose="020F0502020204030204" pitchFamily="34" charset="0"/>
              </a:rPr>
              <a:t> full </a:t>
            </a:r>
            <a:r>
              <a:rPr lang="es-CL" sz="1400" dirty="0" err="1">
                <a:solidFill>
                  <a:srgbClr val="003366"/>
                </a:solidFill>
                <a:latin typeface="Calibri" panose="020F0502020204030204" pitchFamily="34" charset="0"/>
              </a:rPr>
              <a:t>attachment</a:t>
            </a:r>
            <a:r>
              <a:rPr lang="es-CL" sz="1400" dirty="0">
                <a:solidFill>
                  <a:srgbClr val="003366"/>
                </a:solidFill>
                <a:latin typeface="Calibri" panose="020F0502020204030204" pitchFamily="34" charset="0"/>
              </a:rPr>
              <a:t>).</a:t>
            </a:r>
          </a:p>
          <a:p>
            <a:pPr marL="285750" indent="-285750" algn="just">
              <a:lnSpc>
                <a:spcPct val="110000"/>
              </a:lnSpc>
              <a:buFont typeface="Wingdings" panose="05000000000000000000" pitchFamily="2" charset="2"/>
              <a:buChar char="Ø"/>
            </a:pPr>
            <a:r>
              <a:rPr lang="es-CL" sz="1400" dirty="0" smtClean="0">
                <a:solidFill>
                  <a:srgbClr val="003366"/>
                </a:solidFill>
                <a:latin typeface="Calibri" panose="020F0502020204030204" pitchFamily="34" charset="0"/>
              </a:rPr>
              <a:t>Kit </a:t>
            </a:r>
            <a:r>
              <a:rPr lang="es-CL" sz="1400" dirty="0">
                <a:solidFill>
                  <a:srgbClr val="003366"/>
                </a:solidFill>
                <a:latin typeface="Calibri" panose="020F0502020204030204" pitchFamily="34" charset="0"/>
              </a:rPr>
              <a:t>de prensa: kit de prensa base (documentos "consorcio", "proyecto" y "GM" listos y en espera para la aprobación de las oficinas de ADP, VA y </a:t>
            </a:r>
            <a:r>
              <a:rPr lang="es-CL" sz="1400" dirty="0" err="1">
                <a:solidFill>
                  <a:srgbClr val="003366"/>
                </a:solidFill>
                <a:latin typeface="Calibri" panose="020F0502020204030204" pitchFamily="34" charset="0"/>
              </a:rPr>
              <a:t>Astaldi</a:t>
            </a:r>
            <a:r>
              <a:rPr lang="es-CL" sz="1400" dirty="0">
                <a:solidFill>
                  <a:srgbClr val="003366"/>
                </a:solidFill>
                <a:latin typeface="Calibri" panose="020F0502020204030204" pitchFamily="34" charset="0"/>
              </a:rPr>
              <a:t>). Los nuevos comunicados de prensa estarán disponibles a medida que las acciones de RSC y los nuevos servicios aeroportuarios estén validados y estén disponibles.</a:t>
            </a:r>
          </a:p>
          <a:p>
            <a:pPr marL="285750" indent="-285750" algn="just">
              <a:lnSpc>
                <a:spcPct val="110000"/>
              </a:lnSpc>
              <a:buFont typeface="Wingdings" panose="05000000000000000000" pitchFamily="2" charset="2"/>
              <a:buChar char="Ø"/>
            </a:pPr>
            <a:r>
              <a:rPr lang="es-CL" sz="1400" dirty="0">
                <a:solidFill>
                  <a:srgbClr val="003366"/>
                </a:solidFill>
                <a:latin typeface="Calibri" panose="020F0502020204030204" pitchFamily="34" charset="0"/>
              </a:rPr>
              <a:t>Actores: reuniones con el jefe de gabinete </a:t>
            </a:r>
            <a:r>
              <a:rPr lang="es-CL" sz="1400" dirty="0" smtClean="0">
                <a:solidFill>
                  <a:srgbClr val="003366"/>
                </a:solidFill>
                <a:latin typeface="Calibri" panose="020F0502020204030204" pitchFamily="34" charset="0"/>
              </a:rPr>
              <a:t>de la Municipalidad </a:t>
            </a:r>
            <a:r>
              <a:rPr lang="es-CL" sz="1400" dirty="0">
                <a:solidFill>
                  <a:srgbClr val="003366"/>
                </a:solidFill>
                <a:latin typeface="Calibri" panose="020F0502020204030204" pitchFamily="34" charset="0"/>
              </a:rPr>
              <a:t>de Pudahuel, líder de la comunidad vecina de Pudahuel, departamento de comunicaciones de SCL y jefe de gabinete del ministro</a:t>
            </a:r>
          </a:p>
          <a:p>
            <a:pPr marL="285750" indent="-285750" algn="just">
              <a:lnSpc>
                <a:spcPct val="110000"/>
              </a:lnSpc>
              <a:buFont typeface="Wingdings" panose="05000000000000000000" pitchFamily="2" charset="2"/>
              <a:buChar char="Ø"/>
            </a:pPr>
            <a:r>
              <a:rPr lang="es-CL" sz="1400" dirty="0">
                <a:solidFill>
                  <a:srgbClr val="003366"/>
                </a:solidFill>
                <a:latin typeface="Calibri" panose="020F0502020204030204" pitchFamily="34" charset="0"/>
              </a:rPr>
              <a:t>CCM (gestión de comunicaciones de crisis): identificó 3 posibles temas críticos (BHS, Vía Controlada y modificaciones de tarifas de aerolíneas), comunicados de prensa creados y modificados en cada vuelta de la marea, listos para ser enviados a la empresa para su aprobación bajo demanda.</a:t>
            </a:r>
          </a:p>
          <a:p>
            <a:pPr marL="285750" indent="-285750" algn="just">
              <a:lnSpc>
                <a:spcPct val="110000"/>
              </a:lnSpc>
              <a:buFont typeface="Wingdings" panose="05000000000000000000" pitchFamily="2" charset="2"/>
              <a:buChar char="Ø"/>
            </a:pPr>
            <a:r>
              <a:rPr lang="es-CL" sz="1400" dirty="0">
                <a:solidFill>
                  <a:srgbClr val="003366"/>
                </a:solidFill>
                <a:latin typeface="Calibri" panose="020F0502020204030204" pitchFamily="34" charset="0"/>
              </a:rPr>
              <a:t>CSR: actualmente en desarrollo. Plan para ser enviado a las oficinas corporativas para su aprobación</a:t>
            </a:r>
            <a:endParaRPr lang="en-US" sz="1400" dirty="0">
              <a:solidFill>
                <a:srgbClr val="003366"/>
              </a:solidFill>
              <a:latin typeface="Calibri" panose="020F0502020204030204" pitchFamily="34" charset="0"/>
            </a:endParaRPr>
          </a:p>
        </p:txBody>
      </p:sp>
    </p:spTree>
    <p:extLst>
      <p:ext uri="{BB962C8B-B14F-4D97-AF65-F5344CB8AC3E}">
        <p14:creationId xmlns:p14="http://schemas.microsoft.com/office/powerpoint/2010/main" val="895926513"/>
      </p:ext>
    </p:ext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s-CL" sz="2000" dirty="0">
                <a:cs typeface="Arial"/>
              </a:rPr>
              <a:t/>
            </a:r>
            <a:br>
              <a:rPr lang="es-CL" sz="2000" dirty="0">
                <a:cs typeface="Arial"/>
              </a:rPr>
            </a:br>
            <a:r>
              <a:rPr lang="es-CL" sz="2000" dirty="0">
                <a:cs typeface="Arial"/>
              </a:rPr>
              <a:t>Plan de comunicación </a:t>
            </a:r>
            <a:r>
              <a:rPr lang="es-CL" sz="2000" dirty="0" smtClean="0">
                <a:cs typeface="Arial"/>
              </a:rPr>
              <a:t>para </a:t>
            </a:r>
            <a:r>
              <a:rPr lang="es-CL" sz="2000" dirty="0">
                <a:cs typeface="Arial"/>
              </a:rPr>
              <a:t>transición</a:t>
            </a:r>
            <a:endParaRPr lang="en-US" sz="2000" dirty="0">
              <a:cs typeface="Arial"/>
            </a:endParaRPr>
          </a:p>
        </p:txBody>
      </p:sp>
      <p:sp>
        <p:nvSpPr>
          <p:cNvPr id="8" name="Rectángulo 7"/>
          <p:cNvSpPr/>
          <p:nvPr/>
        </p:nvSpPr>
        <p:spPr>
          <a:xfrm>
            <a:off x="495300" y="1182586"/>
            <a:ext cx="8562156" cy="5025991"/>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marL="457200" lvl="2" algn="just" fontAlgn="base">
              <a:lnSpc>
                <a:spcPct val="130000"/>
              </a:lnSpc>
              <a:spcBef>
                <a:spcPct val="0"/>
              </a:spcBef>
              <a:spcAft>
                <a:spcPct val="0"/>
              </a:spcAft>
            </a:pPr>
            <a:endParaRPr lang="en-US" sz="1400" dirty="0">
              <a:solidFill>
                <a:srgbClr val="003366"/>
              </a:solidFill>
              <a:latin typeface="Calibri" panose="020F0502020204030204" pitchFamily="34" charset="0"/>
            </a:endParaRPr>
          </a:p>
          <a:p>
            <a:pPr marL="285750" indent="-285750" algn="just">
              <a:lnSpc>
                <a:spcPct val="130000"/>
              </a:lnSpc>
              <a:buFont typeface="Wingdings" panose="05000000000000000000" pitchFamily="2" charset="2"/>
              <a:buChar char="Ø"/>
            </a:pPr>
            <a:r>
              <a:rPr lang="es-CL" sz="1400" b="1" u="sng" dirty="0">
                <a:solidFill>
                  <a:srgbClr val="003366"/>
                </a:solidFill>
                <a:latin typeface="Calibri" panose="020F0502020204030204" pitchFamily="34" charset="0"/>
              </a:rPr>
              <a:t>Comunicación para el 1 de octubre</a:t>
            </a:r>
          </a:p>
          <a:p>
            <a:pPr marL="285750" indent="-285750" algn="just">
              <a:lnSpc>
                <a:spcPct val="130000"/>
              </a:lnSpc>
              <a:buFont typeface="Wingdings" panose="05000000000000000000" pitchFamily="2" charset="2"/>
              <a:buChar char="Ø"/>
            </a:pPr>
            <a:r>
              <a:rPr lang="es-CL" sz="1400" dirty="0">
                <a:solidFill>
                  <a:srgbClr val="003366"/>
                </a:solidFill>
                <a:latin typeface="Calibri" panose="020F0502020204030204" pitchFamily="34" charset="0"/>
              </a:rPr>
              <a:t>Prensa: todas las solicitudes de entrevistas están en espera hasta el 1 de octubre ya que el consorcio SCL está operando en el aeropuerto.</a:t>
            </a:r>
          </a:p>
          <a:p>
            <a:pPr marL="285750" indent="-285750" algn="just">
              <a:lnSpc>
                <a:spcPct val="130000"/>
              </a:lnSpc>
              <a:buFont typeface="Wingdings" panose="05000000000000000000" pitchFamily="2" charset="2"/>
              <a:buChar char="Ø"/>
            </a:pPr>
            <a:r>
              <a:rPr lang="es-CL" sz="1400" dirty="0">
                <a:solidFill>
                  <a:srgbClr val="003366"/>
                </a:solidFill>
                <a:latin typeface="Calibri" panose="020F0502020204030204" pitchFamily="34" charset="0"/>
              </a:rPr>
              <a:t>Conferencia de prensa del Ministerio de Obras Públicas: Provisionalmente a celebrarse el 1 de octubre a las 10:00 h. fuera de AMB según lo solicite el jefe de gabinete del ministro. El </a:t>
            </a:r>
            <a:r>
              <a:rPr lang="es-CL" sz="1400" dirty="0" smtClean="0">
                <a:solidFill>
                  <a:srgbClr val="003366"/>
                </a:solidFill>
                <a:latin typeface="Calibri" panose="020F0502020204030204" pitchFamily="34" charset="0"/>
              </a:rPr>
              <a:t>ministro </a:t>
            </a:r>
            <a:r>
              <a:rPr lang="es-CL" sz="1400" dirty="0">
                <a:solidFill>
                  <a:srgbClr val="003366"/>
                </a:solidFill>
                <a:latin typeface="Calibri" panose="020F0502020204030204" pitchFamily="34" charset="0"/>
              </a:rPr>
              <a:t>Alberto </a:t>
            </a:r>
            <a:r>
              <a:rPr lang="es-CL" sz="1400" dirty="0" err="1">
                <a:solidFill>
                  <a:srgbClr val="003366"/>
                </a:solidFill>
                <a:latin typeface="Calibri" panose="020F0502020204030204" pitchFamily="34" charset="0"/>
              </a:rPr>
              <a:t>Undurraga</a:t>
            </a:r>
            <a:r>
              <a:rPr lang="es-CL" sz="1400" dirty="0">
                <a:solidFill>
                  <a:srgbClr val="003366"/>
                </a:solidFill>
                <a:latin typeface="Calibri" panose="020F0502020204030204" pitchFamily="34" charset="0"/>
              </a:rPr>
              <a:t> anunciará </a:t>
            </a:r>
            <a:r>
              <a:rPr lang="es-CL" sz="1400" dirty="0" smtClean="0">
                <a:solidFill>
                  <a:srgbClr val="003366"/>
                </a:solidFill>
                <a:latin typeface="Calibri" panose="020F0502020204030204" pitchFamily="34" charset="0"/>
              </a:rPr>
              <a:t>la entrega </a:t>
            </a:r>
            <a:r>
              <a:rPr lang="es-CL" sz="1400" dirty="0">
                <a:solidFill>
                  <a:srgbClr val="003366"/>
                </a:solidFill>
                <a:latin typeface="Calibri" panose="020F0502020204030204" pitchFamily="34" charset="0"/>
              </a:rPr>
              <a:t>de llaves a Nuevo Pudahuel. GM dará una breve declaración que brindará información general sobre las mejoras de los aeropuertos en los próximos años. Conjunto de preguntas y respuestas en caso de que surjan modificaciones relacionadas con BHS, Vía Controlada o aerolíneas.</a:t>
            </a:r>
          </a:p>
          <a:p>
            <a:pPr marL="285750" indent="-285750" algn="just">
              <a:lnSpc>
                <a:spcPct val="130000"/>
              </a:lnSpc>
              <a:buFont typeface="Wingdings" panose="05000000000000000000" pitchFamily="2" charset="2"/>
              <a:buChar char="Ø"/>
            </a:pPr>
            <a:r>
              <a:rPr lang="es-CL" sz="1400" dirty="0">
                <a:solidFill>
                  <a:srgbClr val="003366"/>
                </a:solidFill>
                <a:latin typeface="Calibri" panose="020F0502020204030204" pitchFamily="34" charset="0"/>
              </a:rPr>
              <a:t>Entrevistas de GM: conjunto de entrevistas a lo largo de la semana, incluido un artículo en profundidad sobre una revista de circulación nacional que se presentará esa semana.</a:t>
            </a:r>
          </a:p>
          <a:p>
            <a:pPr marL="285750" indent="-285750" algn="just">
              <a:lnSpc>
                <a:spcPct val="130000"/>
              </a:lnSpc>
              <a:buFont typeface="Wingdings" panose="05000000000000000000" pitchFamily="2" charset="2"/>
              <a:buChar char="Ø"/>
            </a:pPr>
            <a:r>
              <a:rPr lang="es-CL" sz="1400" dirty="0">
                <a:solidFill>
                  <a:srgbClr val="003366"/>
                </a:solidFill>
                <a:latin typeface="Calibri" panose="020F0502020204030204" pitchFamily="34" charset="0"/>
              </a:rPr>
              <a:t>Lanzamiento de sitios web y redes sociales: LATAM y </a:t>
            </a:r>
            <a:r>
              <a:rPr lang="es-CL" sz="1400" dirty="0" err="1">
                <a:solidFill>
                  <a:srgbClr val="003366"/>
                </a:solidFill>
                <a:latin typeface="Calibri" panose="020F0502020204030204" pitchFamily="34" charset="0"/>
              </a:rPr>
              <a:t>Sky</a:t>
            </a:r>
            <a:r>
              <a:rPr lang="es-CL" sz="1400" dirty="0">
                <a:solidFill>
                  <a:srgbClr val="003366"/>
                </a:solidFill>
                <a:latin typeface="Calibri" panose="020F0502020204030204" pitchFamily="34" charset="0"/>
              </a:rPr>
              <a:t> </a:t>
            </a:r>
            <a:r>
              <a:rPr lang="es-CL" sz="1400" dirty="0" err="1">
                <a:solidFill>
                  <a:srgbClr val="003366"/>
                </a:solidFill>
                <a:latin typeface="Calibri" panose="020F0502020204030204" pitchFamily="34" charset="0"/>
              </a:rPr>
              <a:t>Airline</a:t>
            </a:r>
            <a:r>
              <a:rPr lang="es-CL" sz="1400" dirty="0">
                <a:solidFill>
                  <a:srgbClr val="003366"/>
                </a:solidFill>
                <a:latin typeface="Calibri" panose="020F0502020204030204" pitchFamily="34" charset="0"/>
              </a:rPr>
              <a:t> están dispuestos a proporcionar 2 boletos nacionales cada uno para promover el lanzamiento en </a:t>
            </a:r>
            <a:r>
              <a:rPr lang="es-CL" sz="1400" dirty="0" smtClean="0">
                <a:solidFill>
                  <a:srgbClr val="003366"/>
                </a:solidFill>
                <a:latin typeface="Calibri" panose="020F0502020204030204" pitchFamily="34" charset="0"/>
              </a:rPr>
              <a:t>línea.</a:t>
            </a:r>
            <a:endParaRPr lang="en-US" sz="1400" dirty="0">
              <a:solidFill>
                <a:srgbClr val="003366"/>
              </a:solidFill>
              <a:latin typeface="Calibri" panose="020F0502020204030204" pitchFamily="34" charset="0"/>
            </a:endParaRPr>
          </a:p>
          <a:p>
            <a:pPr lvl="1" algn="just" fontAlgn="base">
              <a:spcBef>
                <a:spcPct val="0"/>
              </a:spcBef>
              <a:spcAft>
                <a:spcPct val="0"/>
              </a:spcAft>
            </a:pPr>
            <a:endParaRPr lang="en-US" sz="1400" dirty="0">
              <a:solidFill>
                <a:srgbClr val="003366"/>
              </a:solidFill>
              <a:latin typeface="Calibri" panose="020F0502020204030204" pitchFamily="34" charset="0"/>
            </a:endParaRPr>
          </a:p>
          <a:p>
            <a:pPr lvl="1" algn="just" fontAlgn="base">
              <a:spcBef>
                <a:spcPct val="0"/>
              </a:spcBef>
              <a:spcAft>
                <a:spcPct val="0"/>
              </a:spcAft>
            </a:pPr>
            <a:endParaRPr lang="en-US" sz="1400" dirty="0">
              <a:solidFill>
                <a:srgbClr val="003366"/>
              </a:solidFill>
              <a:latin typeface="Calibri" panose="020F0502020204030204" pitchFamily="34" charset="0"/>
            </a:endParaRPr>
          </a:p>
          <a:p>
            <a:pPr marL="285750"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marL="285750"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algn="just" fontAlgn="base">
              <a:spcBef>
                <a:spcPct val="0"/>
              </a:spcBef>
              <a:spcAft>
                <a:spcPct val="0"/>
              </a:spcAft>
            </a:pPr>
            <a:endParaRPr lang="en-US" sz="1400" b="1" dirty="0">
              <a:solidFill>
                <a:srgbClr val="003366"/>
              </a:solidFill>
              <a:latin typeface="Calibri" panose="020F0502020204030204" pitchFamily="34" charset="0"/>
            </a:endParaRPr>
          </a:p>
        </p:txBody>
      </p:sp>
      <p:sp>
        <p:nvSpPr>
          <p:cNvPr id="9" name="Rectangle 5"/>
          <p:cNvSpPr/>
          <p:nvPr/>
        </p:nvSpPr>
        <p:spPr>
          <a:xfrm>
            <a:off x="495301" y="1351806"/>
            <a:ext cx="8562156" cy="523220"/>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Ø"/>
            </a:pPr>
            <a:endParaRPr lang="en-US" sz="1400" b="1" dirty="0">
              <a:solidFill>
                <a:srgbClr val="003366"/>
              </a:solidFill>
              <a:latin typeface="Calibri" panose="020F0502020204030204" pitchFamily="34" charset="0"/>
            </a:endParaRPr>
          </a:p>
          <a:p>
            <a:pPr marL="285750" indent="-285750" algn="just" fontAlgn="base">
              <a:spcBef>
                <a:spcPct val="0"/>
              </a:spcBef>
              <a:spcAft>
                <a:spcPct val="0"/>
              </a:spcAft>
              <a:buFont typeface="Wingdings" panose="05000000000000000000" pitchFamily="2" charset="2"/>
              <a:buChar char="Ø"/>
            </a:pPr>
            <a:endParaRPr lang="en-US" sz="1400" b="1" dirty="0">
              <a:solidFill>
                <a:srgbClr val="003366"/>
              </a:solidFill>
              <a:latin typeface="Calibri" panose="020F0502020204030204" pitchFamily="34" charset="0"/>
            </a:endParaRPr>
          </a:p>
        </p:txBody>
      </p:sp>
    </p:spTree>
    <p:extLst>
      <p:ext uri="{BB962C8B-B14F-4D97-AF65-F5344CB8AC3E}">
        <p14:creationId xmlns:p14="http://schemas.microsoft.com/office/powerpoint/2010/main" val="82730762"/>
      </p:ext>
    </p:ext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s-CL" sz="2000" dirty="0">
                <a:cs typeface="Arial"/>
              </a:rPr>
              <a:t>Plan de comunicación para transición</a:t>
            </a:r>
            <a:endParaRPr lang="en-US" sz="2000" dirty="0">
              <a:cs typeface="Arial"/>
            </a:endParaRPr>
          </a:p>
        </p:txBody>
      </p:sp>
      <p:sp>
        <p:nvSpPr>
          <p:cNvPr id="8" name="Rectángulo 7"/>
          <p:cNvSpPr/>
          <p:nvPr/>
        </p:nvSpPr>
        <p:spPr>
          <a:xfrm>
            <a:off x="495301" y="1052736"/>
            <a:ext cx="8562156" cy="6340197"/>
          </a:xfrm>
          <a:prstGeom prst="rect">
            <a:avLst/>
          </a:prstGeom>
        </p:spPr>
        <p:txBody>
          <a:bodyPr wrap="square">
            <a:spAutoFit/>
          </a:bodyPr>
          <a:lstStyle/>
          <a:p>
            <a:pPr marL="285750" indent="-285750" algn="just">
              <a:buFont typeface="Wingdings" panose="05000000000000000000" pitchFamily="2" charset="2"/>
              <a:buChar char="Ø"/>
            </a:pPr>
            <a:r>
              <a:rPr lang="es-CL" sz="1400" b="1" u="sng" dirty="0">
                <a:solidFill>
                  <a:srgbClr val="003366"/>
                </a:solidFill>
                <a:latin typeface="Calibri" panose="020F0502020204030204" pitchFamily="34" charset="0"/>
              </a:rPr>
              <a:t>Los CEO de noviembre visitan la organización (todos los planes y actividades deben ser aprobados por las empresas)</a:t>
            </a:r>
          </a:p>
          <a:p>
            <a:pPr marL="285750" indent="-285750" algn="just">
              <a:buFont typeface="Wingdings" panose="05000000000000000000" pitchFamily="2" charset="2"/>
              <a:buChar char="Ø"/>
            </a:pPr>
            <a:r>
              <a:rPr lang="es-CL" sz="1400" dirty="0">
                <a:solidFill>
                  <a:srgbClr val="003366"/>
                </a:solidFill>
                <a:latin typeface="Calibri" panose="020F0502020204030204" pitchFamily="34" charset="0"/>
              </a:rPr>
              <a:t>Conferencia de prensa que se celebrará a las 10.00 a.m. en AMB</a:t>
            </a:r>
          </a:p>
          <a:p>
            <a:pPr marL="285750" indent="-285750" algn="just">
              <a:buFont typeface="Wingdings" panose="05000000000000000000" pitchFamily="2" charset="2"/>
              <a:buChar char="Ø"/>
            </a:pPr>
            <a:r>
              <a:rPr lang="es-CL" sz="1400" dirty="0">
                <a:solidFill>
                  <a:srgbClr val="003366"/>
                </a:solidFill>
                <a:latin typeface="Calibri" panose="020F0502020204030204" pitchFamily="34" charset="0"/>
              </a:rPr>
              <a:t>Lanzamiento de la marca de medios de Nuevo Pudahuel a las 11.30 a.m. en AMB: empleados, autoridades locales, líderes comunitarios y protagonistas de la RSC.</a:t>
            </a:r>
          </a:p>
          <a:p>
            <a:pPr marL="285750" indent="-285750" algn="just">
              <a:buFont typeface="Wingdings" panose="05000000000000000000" pitchFamily="2" charset="2"/>
              <a:buChar char="Ø"/>
            </a:pPr>
            <a:r>
              <a:rPr lang="es-CL" sz="1400" dirty="0">
                <a:solidFill>
                  <a:srgbClr val="003366"/>
                </a:solidFill>
                <a:latin typeface="Calibri" panose="020F0502020204030204" pitchFamily="34" charset="0"/>
              </a:rPr>
              <a:t>Castillo Hidalgo (sede) reservado y 50% pagado (CLP $ 4.515.480 = US $ 6,720)</a:t>
            </a:r>
          </a:p>
          <a:p>
            <a:pPr marL="285750" indent="-285750" algn="just">
              <a:buFont typeface="Wingdings" panose="05000000000000000000" pitchFamily="2" charset="2"/>
              <a:buChar char="Ø"/>
            </a:pPr>
            <a:r>
              <a:rPr lang="es-CL" sz="1400" dirty="0">
                <a:solidFill>
                  <a:srgbClr val="003366"/>
                </a:solidFill>
                <a:latin typeface="Calibri" panose="020F0502020204030204" pitchFamily="34" charset="0"/>
              </a:rPr>
              <a:t>Evento en Castillo Hidalgo a partir de las 19.30 </a:t>
            </a:r>
            <a:r>
              <a:rPr lang="es-CL" sz="1400" dirty="0" smtClean="0">
                <a:solidFill>
                  <a:srgbClr val="003366"/>
                </a:solidFill>
                <a:latin typeface="Calibri" panose="020F0502020204030204" pitchFamily="34" charset="0"/>
              </a:rPr>
              <a:t>h:</a:t>
            </a:r>
            <a:endParaRPr lang="es-CL" sz="1400" dirty="0">
              <a:solidFill>
                <a:srgbClr val="003366"/>
              </a:solidFill>
              <a:latin typeface="Calibri" panose="020F0502020204030204" pitchFamily="34" charset="0"/>
            </a:endParaRPr>
          </a:p>
          <a:p>
            <a:pPr algn="just"/>
            <a:r>
              <a:rPr lang="es-CL" sz="1400" dirty="0" smtClean="0">
                <a:solidFill>
                  <a:srgbClr val="003366"/>
                </a:solidFill>
                <a:latin typeface="Calibri" panose="020F0502020204030204" pitchFamily="34" charset="0"/>
              </a:rPr>
              <a:t>- Centrarse </a:t>
            </a:r>
            <a:r>
              <a:rPr lang="es-CL" sz="1400" dirty="0">
                <a:solidFill>
                  <a:srgbClr val="003366"/>
                </a:solidFill>
                <a:latin typeface="Calibri" panose="020F0502020204030204" pitchFamily="34" charset="0"/>
              </a:rPr>
              <a:t>en celebrar el cierre del proceso de concesión: ADP, VINCI y </a:t>
            </a:r>
            <a:r>
              <a:rPr lang="es-CL" sz="1400" dirty="0" err="1">
                <a:solidFill>
                  <a:srgbClr val="003366"/>
                </a:solidFill>
                <a:latin typeface="Calibri" panose="020F0502020204030204" pitchFamily="34" charset="0"/>
              </a:rPr>
              <a:t>Astaldi</a:t>
            </a:r>
            <a:endParaRPr lang="es-CL" sz="1400" dirty="0">
              <a:solidFill>
                <a:srgbClr val="003366"/>
              </a:solidFill>
              <a:latin typeface="Calibri" panose="020F0502020204030204" pitchFamily="34" charset="0"/>
            </a:endParaRPr>
          </a:p>
          <a:p>
            <a:pPr algn="just"/>
            <a:r>
              <a:rPr lang="es-CL" sz="1400" dirty="0" smtClean="0">
                <a:solidFill>
                  <a:srgbClr val="003366"/>
                </a:solidFill>
                <a:latin typeface="Calibri" panose="020F0502020204030204" pitchFamily="34" charset="0"/>
              </a:rPr>
              <a:t>-Creación </a:t>
            </a:r>
            <a:r>
              <a:rPr lang="es-CL" sz="1400" dirty="0">
                <a:solidFill>
                  <a:srgbClr val="003366"/>
                </a:solidFill>
                <a:latin typeface="Calibri" panose="020F0502020204030204" pitchFamily="34" charset="0"/>
              </a:rPr>
              <a:t>de una lista de invitados (autoridades gubernamentales, patrocinadores y afiliados, diplomáticos, </a:t>
            </a:r>
            <a:r>
              <a:rPr lang="es-CL" sz="1400" dirty="0" smtClean="0">
                <a:solidFill>
                  <a:srgbClr val="003366"/>
                </a:solidFill>
                <a:latin typeface="Calibri" panose="020F0502020204030204" pitchFamily="34" charset="0"/>
              </a:rPr>
              <a:t>asesores</a:t>
            </a:r>
            <a:r>
              <a:rPr lang="es-CL" sz="1400" dirty="0">
                <a:solidFill>
                  <a:srgbClr val="003366"/>
                </a:solidFill>
                <a:latin typeface="Calibri" panose="020F0502020204030204" pitchFamily="34" charset="0"/>
              </a:rPr>
              <a:t>, líderes económicos, aerolíneas y bancos) para su revisión y aprobación antes del 24 de septiembre</a:t>
            </a:r>
            <a:r>
              <a:rPr lang="es-CL" sz="1400" dirty="0" smtClean="0">
                <a:solidFill>
                  <a:srgbClr val="003366"/>
                </a:solidFill>
                <a:latin typeface="Calibri" panose="020F0502020204030204" pitchFamily="34" charset="0"/>
              </a:rPr>
              <a:t>. </a:t>
            </a:r>
            <a:r>
              <a:rPr lang="es-CL" sz="1400" dirty="0">
                <a:solidFill>
                  <a:srgbClr val="003366"/>
                </a:solidFill>
                <a:latin typeface="Calibri" panose="020F0502020204030204" pitchFamily="34" charset="0"/>
              </a:rPr>
              <a:t>"Guardar la fecha" </a:t>
            </a:r>
            <a:r>
              <a:rPr lang="es-CL" sz="1400" dirty="0" smtClean="0">
                <a:solidFill>
                  <a:srgbClr val="003366"/>
                </a:solidFill>
                <a:latin typeface="Calibri" panose="020F0502020204030204" pitchFamily="34" charset="0"/>
              </a:rPr>
              <a:t>digital enviada </a:t>
            </a:r>
            <a:r>
              <a:rPr lang="es-CL" sz="1400" dirty="0">
                <a:solidFill>
                  <a:srgbClr val="003366"/>
                </a:solidFill>
                <a:latin typeface="Calibri" panose="020F0502020204030204" pitchFamily="34" charset="0"/>
              </a:rPr>
              <a:t>antes del 28 de septiembre, invitaciones impresas enviadas el 19 de octubre.</a:t>
            </a:r>
          </a:p>
          <a:p>
            <a:pPr algn="just"/>
            <a:r>
              <a:rPr lang="es-CL" sz="1400" dirty="0" smtClean="0">
                <a:solidFill>
                  <a:srgbClr val="003366"/>
                </a:solidFill>
                <a:latin typeface="Calibri" panose="020F0502020204030204" pitchFamily="34" charset="0"/>
              </a:rPr>
              <a:t>-Discursos </a:t>
            </a:r>
            <a:r>
              <a:rPr lang="es-CL" sz="1400" dirty="0">
                <a:solidFill>
                  <a:srgbClr val="003366"/>
                </a:solidFill>
                <a:latin typeface="Calibri" panose="020F0502020204030204" pitchFamily="34" charset="0"/>
              </a:rPr>
              <a:t>(orden </a:t>
            </a:r>
            <a:r>
              <a:rPr lang="es-CL" sz="1400" dirty="0" smtClean="0">
                <a:solidFill>
                  <a:srgbClr val="003366"/>
                </a:solidFill>
                <a:latin typeface="Calibri" panose="020F0502020204030204" pitchFamily="34" charset="0"/>
              </a:rPr>
              <a:t>protocolar):</a:t>
            </a:r>
            <a:endParaRPr lang="es-CL" sz="1400" dirty="0">
              <a:solidFill>
                <a:srgbClr val="003366"/>
              </a:solidFill>
              <a:latin typeface="Calibri" panose="020F0502020204030204" pitchFamily="34" charset="0"/>
            </a:endParaRPr>
          </a:p>
          <a:p>
            <a:pPr algn="just"/>
            <a:r>
              <a:rPr lang="es-CL" sz="1400" dirty="0" smtClean="0">
                <a:solidFill>
                  <a:srgbClr val="003366"/>
                </a:solidFill>
                <a:latin typeface="Calibri" panose="020F0502020204030204" pitchFamily="34" charset="0"/>
              </a:rPr>
              <a:t>1) Presidenta </a:t>
            </a:r>
            <a:r>
              <a:rPr lang="es-CL" sz="1400" dirty="0">
                <a:solidFill>
                  <a:srgbClr val="003366"/>
                </a:solidFill>
                <a:latin typeface="Calibri" panose="020F0502020204030204" pitchFamily="34" charset="0"/>
              </a:rPr>
              <a:t>Michelle Bachelet</a:t>
            </a:r>
          </a:p>
          <a:p>
            <a:pPr algn="just"/>
            <a:r>
              <a:rPr lang="es-CL" sz="1400" dirty="0" smtClean="0">
                <a:solidFill>
                  <a:srgbClr val="003366"/>
                </a:solidFill>
                <a:latin typeface="Calibri" panose="020F0502020204030204" pitchFamily="34" charset="0"/>
              </a:rPr>
              <a:t>2) Ministro </a:t>
            </a:r>
            <a:r>
              <a:rPr lang="es-CL" sz="1400" dirty="0">
                <a:solidFill>
                  <a:srgbClr val="003366"/>
                </a:solidFill>
                <a:latin typeface="Calibri" panose="020F0502020204030204" pitchFamily="34" charset="0"/>
              </a:rPr>
              <a:t>Alberto </a:t>
            </a:r>
            <a:r>
              <a:rPr lang="es-CL" sz="1400" dirty="0" err="1">
                <a:solidFill>
                  <a:srgbClr val="003366"/>
                </a:solidFill>
                <a:latin typeface="Calibri" panose="020F0502020204030204" pitchFamily="34" charset="0"/>
              </a:rPr>
              <a:t>Undurraga</a:t>
            </a:r>
            <a:endParaRPr lang="es-CL" sz="1400" dirty="0">
              <a:solidFill>
                <a:srgbClr val="003366"/>
              </a:solidFill>
              <a:latin typeface="Calibri" panose="020F0502020204030204" pitchFamily="34" charset="0"/>
            </a:endParaRPr>
          </a:p>
          <a:p>
            <a:pPr algn="just"/>
            <a:r>
              <a:rPr lang="es-CL" sz="1400" dirty="0" smtClean="0">
                <a:solidFill>
                  <a:srgbClr val="003366"/>
                </a:solidFill>
                <a:latin typeface="Calibri" panose="020F0502020204030204" pitchFamily="34" charset="0"/>
              </a:rPr>
              <a:t>3) ADP</a:t>
            </a:r>
            <a:r>
              <a:rPr lang="es-CL" sz="1400" dirty="0">
                <a:solidFill>
                  <a:srgbClr val="003366"/>
                </a:solidFill>
                <a:latin typeface="Calibri" panose="020F0502020204030204" pitchFamily="34" charset="0"/>
              </a:rPr>
              <a:t>, VINCI y </a:t>
            </a:r>
            <a:r>
              <a:rPr lang="es-CL" sz="1400" dirty="0" err="1">
                <a:solidFill>
                  <a:srgbClr val="003366"/>
                </a:solidFill>
                <a:latin typeface="Calibri" panose="020F0502020204030204" pitchFamily="34" charset="0"/>
              </a:rPr>
              <a:t>Astaldi</a:t>
            </a:r>
            <a:r>
              <a:rPr lang="es-CL" sz="1400" dirty="0">
                <a:solidFill>
                  <a:srgbClr val="003366"/>
                </a:solidFill>
                <a:latin typeface="Calibri" panose="020F0502020204030204" pitchFamily="34" charset="0"/>
              </a:rPr>
              <a:t> </a:t>
            </a:r>
            <a:r>
              <a:rPr lang="es-CL" sz="1400" dirty="0" err="1">
                <a:solidFill>
                  <a:srgbClr val="003366"/>
                </a:solidFill>
                <a:latin typeface="Calibri" panose="020F0502020204030204" pitchFamily="34" charset="0"/>
              </a:rPr>
              <a:t>CEOs</a:t>
            </a:r>
            <a:endParaRPr lang="es-CL" sz="1400" dirty="0">
              <a:solidFill>
                <a:srgbClr val="003366"/>
              </a:solidFill>
              <a:latin typeface="Calibri" panose="020F0502020204030204" pitchFamily="34" charset="0"/>
            </a:endParaRPr>
          </a:p>
          <a:p>
            <a:pPr marL="285750" indent="-285750" algn="just">
              <a:buFont typeface="Wingdings" panose="05000000000000000000" pitchFamily="2" charset="2"/>
              <a:buChar char="Ø"/>
            </a:pPr>
            <a:r>
              <a:rPr lang="es-CL" sz="1400" dirty="0">
                <a:solidFill>
                  <a:srgbClr val="003366"/>
                </a:solidFill>
                <a:latin typeface="Calibri" panose="020F0502020204030204" pitchFamily="34" charset="0"/>
              </a:rPr>
              <a:t>Proceso de solicitud de presupuesto para 3 empresas de </a:t>
            </a:r>
            <a:r>
              <a:rPr lang="es-CL" sz="1400" dirty="0" smtClean="0">
                <a:solidFill>
                  <a:srgbClr val="003366"/>
                </a:solidFill>
                <a:latin typeface="Calibri" panose="020F0502020204030204" pitchFamily="34" charset="0"/>
              </a:rPr>
              <a:t>catering de renombre, </a:t>
            </a:r>
            <a:r>
              <a:rPr lang="es-CL" sz="1400" dirty="0">
                <a:solidFill>
                  <a:srgbClr val="003366"/>
                </a:solidFill>
                <a:latin typeface="Calibri" panose="020F0502020204030204" pitchFamily="34" charset="0"/>
              </a:rPr>
              <a:t>3 </a:t>
            </a:r>
            <a:r>
              <a:rPr lang="es-CL" sz="1400" dirty="0" smtClean="0">
                <a:solidFill>
                  <a:srgbClr val="003366"/>
                </a:solidFill>
                <a:latin typeface="Calibri" panose="020F0502020204030204" pitchFamily="34" charset="0"/>
              </a:rPr>
              <a:t>imprentas de invitaciones de categoría, </a:t>
            </a:r>
            <a:r>
              <a:rPr lang="es-CL" sz="1400" dirty="0">
                <a:solidFill>
                  <a:srgbClr val="003366"/>
                </a:solidFill>
                <a:latin typeface="Calibri" panose="020F0502020204030204" pitchFamily="34" charset="0"/>
              </a:rPr>
              <a:t>combinación de música local, francesa e italiana.</a:t>
            </a:r>
          </a:p>
          <a:p>
            <a:pPr marL="285750" indent="-285750" algn="just">
              <a:buFont typeface="Wingdings" panose="05000000000000000000" pitchFamily="2" charset="2"/>
              <a:buChar char="Ø"/>
            </a:pPr>
            <a:r>
              <a:rPr lang="es-CL" sz="1400" dirty="0">
                <a:solidFill>
                  <a:srgbClr val="003366"/>
                </a:solidFill>
                <a:latin typeface="Calibri" panose="020F0502020204030204" pitchFamily="34" charset="0"/>
              </a:rPr>
              <a:t>Medios de comunicación: fotografías sociales en línea, revistas y periódicos.</a:t>
            </a:r>
          </a:p>
          <a:p>
            <a:pPr marL="285750" indent="-285750" algn="just">
              <a:buFont typeface="Wingdings" panose="05000000000000000000" pitchFamily="2" charset="2"/>
              <a:buChar char="Ø"/>
            </a:pPr>
            <a:r>
              <a:rPr lang="es-CL" sz="1400" dirty="0">
                <a:solidFill>
                  <a:srgbClr val="003366"/>
                </a:solidFill>
                <a:latin typeface="Calibri" panose="020F0502020204030204" pitchFamily="34" charset="0"/>
              </a:rPr>
              <a:t>Fotógrafo privado solicitado</a:t>
            </a:r>
            <a:endParaRPr lang="en-US" sz="1400" dirty="0">
              <a:solidFill>
                <a:srgbClr val="003366"/>
              </a:solidFill>
              <a:latin typeface="Calibri" panose="020F0502020204030204" pitchFamily="34" charset="0"/>
            </a:endParaRPr>
          </a:p>
          <a:p>
            <a:pPr marL="742950" lvl="1"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marL="742950" lvl="1" indent="-285750" algn="just" fontAlgn="base">
              <a:spcBef>
                <a:spcPct val="0"/>
              </a:spcBef>
              <a:spcAft>
                <a:spcPct val="0"/>
              </a:spcAft>
              <a:buFont typeface="Wingdings" panose="05000000000000000000" pitchFamily="2" charset="2"/>
              <a:buChar char="Ø"/>
            </a:pPr>
            <a:endParaRPr lang="en-US" sz="1400" b="1" u="sng" dirty="0">
              <a:solidFill>
                <a:srgbClr val="003366"/>
              </a:solidFill>
              <a:latin typeface="Calibri" panose="020F0502020204030204" pitchFamily="34" charset="0"/>
            </a:endParaRPr>
          </a:p>
          <a:p>
            <a:pPr marL="742950" lvl="1"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marL="742950" lvl="1"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lvl="1" algn="just" fontAlgn="base">
              <a:spcBef>
                <a:spcPct val="0"/>
              </a:spcBef>
              <a:spcAft>
                <a:spcPct val="0"/>
              </a:spcAft>
            </a:pPr>
            <a:endParaRPr lang="en-US" sz="1400" dirty="0">
              <a:solidFill>
                <a:srgbClr val="003366"/>
              </a:solidFill>
              <a:latin typeface="Calibri" panose="020F0502020204030204" pitchFamily="34" charset="0"/>
            </a:endParaRPr>
          </a:p>
          <a:p>
            <a:pPr lvl="1" algn="just" fontAlgn="base">
              <a:spcBef>
                <a:spcPct val="0"/>
              </a:spcBef>
              <a:spcAft>
                <a:spcPct val="0"/>
              </a:spcAft>
            </a:pPr>
            <a:endParaRPr lang="en-US" sz="1400" dirty="0">
              <a:solidFill>
                <a:srgbClr val="003366"/>
              </a:solidFill>
              <a:latin typeface="Calibri" panose="020F0502020204030204" pitchFamily="34" charset="0"/>
            </a:endParaRPr>
          </a:p>
          <a:p>
            <a:pPr marL="285750"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marL="285750" indent="-285750" algn="just" fontAlgn="base">
              <a:spcBef>
                <a:spcPct val="0"/>
              </a:spcBef>
              <a:spcAft>
                <a:spcPct val="0"/>
              </a:spcAft>
              <a:buFont typeface="Wingdings" panose="05000000000000000000" pitchFamily="2" charset="2"/>
              <a:buChar char="Ø"/>
            </a:pPr>
            <a:endParaRPr lang="en-US" sz="1400" dirty="0">
              <a:solidFill>
                <a:srgbClr val="003366"/>
              </a:solidFill>
              <a:latin typeface="Calibri" panose="020F0502020204030204" pitchFamily="34" charset="0"/>
            </a:endParaRPr>
          </a:p>
          <a:p>
            <a:pPr algn="just" fontAlgn="base">
              <a:spcBef>
                <a:spcPct val="0"/>
              </a:spcBef>
              <a:spcAft>
                <a:spcPct val="0"/>
              </a:spcAft>
            </a:pPr>
            <a:endParaRPr lang="en-US" sz="1400" b="1" dirty="0">
              <a:solidFill>
                <a:srgbClr val="003366"/>
              </a:solidFill>
              <a:latin typeface="Calibri" panose="020F0502020204030204" pitchFamily="34" charset="0"/>
            </a:endParaRPr>
          </a:p>
        </p:txBody>
      </p:sp>
      <p:sp>
        <p:nvSpPr>
          <p:cNvPr id="9" name="Rectangle 5"/>
          <p:cNvSpPr/>
          <p:nvPr/>
        </p:nvSpPr>
        <p:spPr>
          <a:xfrm>
            <a:off x="-1521719" y="1334795"/>
            <a:ext cx="8562156" cy="523220"/>
          </a:xfrm>
          <a:prstGeom prst="rect">
            <a:avLst/>
          </a:prstGeom>
        </p:spPr>
        <p:txBody>
          <a:bodyPr wrap="square">
            <a:spAutoFit/>
          </a:bodyPr>
          <a:lstStyle/>
          <a:p>
            <a:pPr marL="285750" indent="-285750" algn="just" fontAlgn="base">
              <a:spcBef>
                <a:spcPct val="0"/>
              </a:spcBef>
              <a:spcAft>
                <a:spcPct val="0"/>
              </a:spcAft>
              <a:buFont typeface="Wingdings" panose="05000000000000000000" pitchFamily="2" charset="2"/>
              <a:buChar char="Ø"/>
            </a:pPr>
            <a:endParaRPr lang="en-US" sz="1400" b="1" dirty="0">
              <a:solidFill>
                <a:srgbClr val="003366"/>
              </a:solidFill>
              <a:latin typeface="Calibri" panose="020F0502020204030204" pitchFamily="34" charset="0"/>
            </a:endParaRPr>
          </a:p>
          <a:p>
            <a:pPr marL="285750" indent="-285750" algn="just" fontAlgn="base">
              <a:spcBef>
                <a:spcPct val="0"/>
              </a:spcBef>
              <a:spcAft>
                <a:spcPct val="0"/>
              </a:spcAft>
              <a:buFont typeface="Wingdings" panose="05000000000000000000" pitchFamily="2" charset="2"/>
              <a:buChar char="Ø"/>
            </a:pPr>
            <a:endParaRPr lang="en-US" sz="1400" b="1" dirty="0">
              <a:solidFill>
                <a:srgbClr val="003366"/>
              </a:solidFill>
              <a:latin typeface="Calibri" panose="020F0502020204030204" pitchFamily="34" charset="0"/>
            </a:endParaRPr>
          </a:p>
        </p:txBody>
      </p:sp>
    </p:spTree>
    <p:extLst>
      <p:ext uri="{BB962C8B-B14F-4D97-AF65-F5344CB8AC3E}">
        <p14:creationId xmlns:p14="http://schemas.microsoft.com/office/powerpoint/2010/main" val="3773089126"/>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6" name="Rectangle 5"/>
          <p:cNvSpPr/>
          <p:nvPr/>
        </p:nvSpPr>
        <p:spPr>
          <a:xfrm>
            <a:off x="920552" y="5516910"/>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4247765672"/>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8352928"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Acuerdo de servicio y </a:t>
            </a:r>
            <a:r>
              <a:rPr lang="es-CL" sz="2000" b="1" kern="0" dirty="0" smtClean="0">
                <a:solidFill>
                  <a:srgbClr val="004C97"/>
                </a:solidFill>
                <a:latin typeface="Calibri" panose="020F0502020204030204"/>
                <a:cs typeface="Calibri" pitchFamily="34" charset="0"/>
              </a:rPr>
              <a:t>trabajadores</a:t>
            </a:r>
            <a:r>
              <a:rPr lang="es-CL" sz="2000" b="1" kern="0" dirty="0" smtClean="0">
                <a:solidFill>
                  <a:srgbClr val="004C97"/>
                </a:solidFill>
                <a:latin typeface="Calibri" panose="020F0502020204030204"/>
                <a:cs typeface="Calibri" pitchFamily="34" charset="0"/>
              </a:rPr>
              <a:t> </a:t>
            </a:r>
            <a:r>
              <a:rPr lang="es-CL" sz="2000" b="1" kern="0" dirty="0">
                <a:solidFill>
                  <a:srgbClr val="004C97"/>
                </a:solidFill>
                <a:latin typeface="Calibri" panose="020F0502020204030204"/>
                <a:cs typeface="Calibri" pitchFamily="34" charset="0"/>
              </a:rPr>
              <a:t>de SCL </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Transferencia 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6" name="Rectangle 5"/>
          <p:cNvSpPr/>
          <p:nvPr/>
        </p:nvSpPr>
        <p:spPr>
          <a:xfrm>
            <a:off x="920552" y="5876950"/>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1565064712"/>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495300" y="188640"/>
            <a:ext cx="8915400" cy="525438"/>
          </a:xfrm>
        </p:spPr>
        <p:txBody>
          <a:bodyPr/>
          <a:lstStyle/>
          <a:p>
            <a:r>
              <a:rPr lang="en-US" dirty="0" err="1" smtClean="0"/>
              <a:t>Progreso</a:t>
            </a:r>
            <a:r>
              <a:rPr lang="en-US" dirty="0" smtClean="0"/>
              <a:t> del </a:t>
            </a:r>
            <a:r>
              <a:rPr lang="en-US" dirty="0" err="1" smtClean="0"/>
              <a:t>equipo</a:t>
            </a:r>
            <a:endParaRPr lang="en-US" dirty="0"/>
          </a:p>
        </p:txBody>
      </p:sp>
      <p:sp>
        <p:nvSpPr>
          <p:cNvPr id="5" name="Text Placeholder 25"/>
          <p:cNvSpPr txBox="1">
            <a:spLocks/>
          </p:cNvSpPr>
          <p:nvPr/>
        </p:nvSpPr>
        <p:spPr>
          <a:xfrm>
            <a:off x="459184" y="1052736"/>
            <a:ext cx="7230119" cy="1740064"/>
          </a:xfrm>
          <a:prstGeom prst="rect">
            <a:avLst/>
          </a:prstGeom>
          <a:noFill/>
          <a:ln>
            <a:noFill/>
          </a:ln>
        </p:spPr>
        <p:txBody>
          <a:bodyPr vert="horz" wrap="square" lIns="0" tIns="72000" rIns="0" bIns="0" numCol="1" rtlCol="0" anchor="t" anchorCtr="0" compatLnSpc="1">
            <a:prstTxWarp prst="textNoShape">
              <a:avLst/>
            </a:prstTxWarp>
            <a:noAutofit/>
          </a:bodyPr>
          <a:lstStyle>
            <a:lvl1pPr marL="0" indent="0" algn="l" rtl="0" eaLnBrk="1" fontAlgn="base" hangingPunct="1">
              <a:spcBef>
                <a:spcPts val="400"/>
              </a:spcBef>
              <a:spcAft>
                <a:spcPct val="0"/>
              </a:spcAft>
              <a:defRPr lang="en-US" sz="10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0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0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000" baseline="0" dirty="0">
                <a:solidFill>
                  <a:schemeClr val="tx1"/>
                </a:solidFill>
                <a:latin typeface="+mn-lt"/>
                <a:ea typeface="LF_Kai"/>
              </a:defRPr>
            </a:lvl5pPr>
            <a:lvl6pPr marL="571500" indent="-188913" algn="l" rtl="0" eaLnBrk="1" fontAlgn="base" hangingPunct="1">
              <a:spcBef>
                <a:spcPts val="400"/>
              </a:spcBef>
              <a:spcAft>
                <a:spcPct val="0"/>
              </a:spcAft>
              <a:buChar char="–"/>
              <a:defRPr lang="en-US" sz="1000" baseline="0">
                <a:solidFill>
                  <a:schemeClr val="tx1"/>
                </a:solidFill>
                <a:latin typeface="+mn-lt"/>
                <a:ea typeface="LF_Kai"/>
              </a:defRPr>
            </a:lvl6pPr>
            <a:lvl7pPr marL="571500" indent="-188913" algn="l" rtl="0" eaLnBrk="1" fontAlgn="base" hangingPunct="1">
              <a:spcBef>
                <a:spcPts val="400"/>
              </a:spcBef>
              <a:spcAft>
                <a:spcPct val="0"/>
              </a:spcAft>
              <a:buChar char="–"/>
              <a:defRPr lang="en-US" sz="1000" baseline="0">
                <a:solidFill>
                  <a:schemeClr val="tx1"/>
                </a:solidFill>
                <a:latin typeface="+mn-lt"/>
                <a:ea typeface="LF_Kai"/>
              </a:defRPr>
            </a:lvl7pPr>
            <a:lvl8pPr marL="571500" indent="-188913" algn="l" rtl="0" eaLnBrk="1" fontAlgn="base" hangingPunct="1">
              <a:spcBef>
                <a:spcPts val="400"/>
              </a:spcBef>
              <a:spcAft>
                <a:spcPct val="0"/>
              </a:spcAft>
              <a:buChar char="–"/>
              <a:defRPr lang="en-US" sz="1000">
                <a:solidFill>
                  <a:schemeClr val="tx1"/>
                </a:solidFill>
                <a:latin typeface="+mn-lt"/>
                <a:ea typeface="LF_Kai"/>
              </a:defRPr>
            </a:lvl8pPr>
            <a:lvl9pPr marL="571500" indent="-188913" algn="l" rtl="0" eaLnBrk="1" fontAlgn="base" hangingPunct="1">
              <a:spcBef>
                <a:spcPts val="400"/>
              </a:spcBef>
              <a:spcAft>
                <a:spcPct val="0"/>
              </a:spcAft>
              <a:buChar char="–"/>
              <a:defRPr lang="en-US" sz="1000">
                <a:solidFill>
                  <a:schemeClr val="tx1"/>
                </a:solidFill>
                <a:latin typeface="+mn-lt"/>
                <a:ea typeface="LF_Kai"/>
              </a:defRPr>
            </a:lvl9pPr>
          </a:lstStyle>
          <a:p>
            <a:pPr marL="171450" indent="-171450">
              <a:spcAft>
                <a:spcPts val="400"/>
              </a:spcAft>
              <a:buSzPct val="75000"/>
              <a:buFont typeface="Wingdings" panose="05000000000000000000" pitchFamily="2" charset="2"/>
              <a:buChar char="n"/>
              <a:defRPr/>
            </a:pPr>
            <a:r>
              <a:rPr lang="en-US" sz="1200" kern="0" dirty="0">
                <a:solidFill>
                  <a:schemeClr val="tx1">
                    <a:lumMod val="75000"/>
                  </a:schemeClr>
                </a:solidFill>
                <a:latin typeface="Calibri" panose="020F0502020204030204" pitchFamily="34" charset="0"/>
              </a:rPr>
              <a:t>IR &amp; Quality manager </a:t>
            </a:r>
            <a:r>
              <a:rPr lang="en-US" sz="1200" b="0" kern="0" dirty="0">
                <a:solidFill>
                  <a:schemeClr val="tx1">
                    <a:lumMod val="75000"/>
                  </a:schemeClr>
                </a:solidFill>
                <a:latin typeface="Calibri" panose="020F0502020204030204" pitchFamily="34" charset="0"/>
              </a:rPr>
              <a:t>- Gerente: SCL CFO </a:t>
            </a:r>
            <a:r>
              <a:rPr lang="en-US" sz="1200" b="0" kern="0" dirty="0" err="1" smtClean="0">
                <a:solidFill>
                  <a:schemeClr val="tx1">
                    <a:lumMod val="75000"/>
                  </a:schemeClr>
                </a:solidFill>
                <a:latin typeface="Calibri" panose="020F0502020204030204" pitchFamily="34" charset="0"/>
              </a:rPr>
              <a:t>propuesta</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rechazada</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Proceso</a:t>
            </a:r>
            <a:r>
              <a:rPr lang="en-US" sz="1200" b="0" kern="0" dirty="0" smtClean="0">
                <a:solidFill>
                  <a:schemeClr val="tx1">
                    <a:lumMod val="75000"/>
                  </a:schemeClr>
                </a:solidFill>
                <a:latin typeface="Calibri" panose="020F0502020204030204" pitchFamily="34" charset="0"/>
              </a:rPr>
              <a:t> de </a:t>
            </a:r>
            <a:r>
              <a:rPr lang="en-US" sz="1200" b="0" kern="0" dirty="0" err="1" smtClean="0">
                <a:solidFill>
                  <a:schemeClr val="tx1">
                    <a:lumMod val="75000"/>
                  </a:schemeClr>
                </a:solidFill>
                <a:latin typeface="Calibri" panose="020F0502020204030204" pitchFamily="34" charset="0"/>
              </a:rPr>
              <a:t>reclutamiento</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comenzó</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en</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agosto</a:t>
            </a:r>
            <a:endParaRPr lang="en-US" sz="1200" b="0" kern="0" dirty="0">
              <a:solidFill>
                <a:schemeClr val="tx1">
                  <a:lumMod val="75000"/>
                </a:schemeClr>
              </a:solidFill>
              <a:latin typeface="Calibri" panose="020F0502020204030204" pitchFamily="34" charset="0"/>
            </a:endParaRPr>
          </a:p>
          <a:p>
            <a:pPr marL="171450" indent="-171450">
              <a:spcAft>
                <a:spcPts val="400"/>
              </a:spcAft>
              <a:buSzPct val="75000"/>
              <a:buFont typeface="Wingdings" panose="05000000000000000000" pitchFamily="2" charset="2"/>
              <a:buChar char="n"/>
              <a:defRPr/>
            </a:pPr>
            <a:r>
              <a:rPr lang="en-US" sz="1200" kern="0" dirty="0">
                <a:solidFill>
                  <a:schemeClr val="tx1">
                    <a:lumMod val="75000"/>
                  </a:schemeClr>
                </a:solidFill>
                <a:latin typeface="Calibri" panose="020F0502020204030204" pitchFamily="34" charset="0"/>
              </a:rPr>
              <a:t>Communication Manager </a:t>
            </a:r>
            <a:r>
              <a:rPr lang="en-US" sz="1200" b="0" kern="0" dirty="0">
                <a:solidFill>
                  <a:schemeClr val="tx1">
                    <a:lumMod val="75000"/>
                  </a:schemeClr>
                </a:solidFill>
                <a:latin typeface="Calibri" panose="020F0502020204030204" pitchFamily="34" charset="0"/>
              </a:rPr>
              <a:t>– Subgerente</a:t>
            </a:r>
          </a:p>
          <a:p>
            <a:pPr marL="350838" indent="-171450">
              <a:spcAft>
                <a:spcPts val="400"/>
              </a:spcAft>
              <a:buSzPct val="100000"/>
              <a:buFont typeface="Arial" panose="020B0604020202020204" pitchFamily="34" charset="0"/>
              <a:buChar char="–"/>
              <a:defRPr/>
            </a:pPr>
            <a:r>
              <a:rPr lang="en-US" sz="1200" b="0" kern="0" dirty="0" err="1" smtClean="0">
                <a:solidFill>
                  <a:schemeClr val="tx1">
                    <a:lumMod val="75000"/>
                  </a:schemeClr>
                </a:solidFill>
                <a:latin typeface="Calibri" panose="020F0502020204030204" pitchFamily="34" charset="0"/>
              </a:rPr>
              <a:t>Concluida</a:t>
            </a:r>
            <a:r>
              <a:rPr lang="en-US" sz="1200" b="0" kern="0" dirty="0" smtClean="0">
                <a:solidFill>
                  <a:schemeClr val="tx1">
                    <a:lumMod val="75000"/>
                  </a:schemeClr>
                </a:solidFill>
                <a:latin typeface="Calibri" panose="020F0502020204030204" pitchFamily="34" charset="0"/>
              </a:rPr>
              <a:t>/ parte del </a:t>
            </a:r>
            <a:r>
              <a:rPr lang="en-US" sz="1200" b="0" kern="0" dirty="0" err="1" smtClean="0">
                <a:solidFill>
                  <a:schemeClr val="tx1">
                    <a:lumMod val="75000"/>
                  </a:schemeClr>
                </a:solidFill>
                <a:latin typeface="Calibri" panose="020F0502020204030204" pitchFamily="34" charset="0"/>
              </a:rPr>
              <a:t>equipo</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desde</a:t>
            </a:r>
            <a:r>
              <a:rPr lang="en-US" sz="1200" b="0" kern="0" dirty="0" smtClean="0">
                <a:solidFill>
                  <a:schemeClr val="tx1">
                    <a:lumMod val="75000"/>
                  </a:schemeClr>
                </a:solidFill>
                <a:latin typeface="Calibri" panose="020F0502020204030204" pitchFamily="34" charset="0"/>
              </a:rPr>
              <a:t> el 10 de </a:t>
            </a:r>
            <a:r>
              <a:rPr lang="en-US" sz="1200" b="0" kern="0" dirty="0" err="1" smtClean="0">
                <a:solidFill>
                  <a:schemeClr val="tx1">
                    <a:lumMod val="75000"/>
                  </a:schemeClr>
                </a:solidFill>
                <a:latin typeface="Calibri" panose="020F0502020204030204" pitchFamily="34" charset="0"/>
              </a:rPr>
              <a:t>agosto</a:t>
            </a:r>
            <a:endParaRPr lang="en-US" sz="1200" b="0" kern="0" dirty="0">
              <a:solidFill>
                <a:schemeClr val="tx1">
                  <a:lumMod val="75000"/>
                </a:schemeClr>
              </a:solidFill>
              <a:latin typeface="Calibri" panose="020F0502020204030204" pitchFamily="34" charset="0"/>
            </a:endParaRPr>
          </a:p>
          <a:p>
            <a:pPr marL="171450" lvl="1" indent="-171450">
              <a:spcAft>
                <a:spcPts val="400"/>
              </a:spcAft>
              <a:buSzPct val="75000"/>
              <a:buFont typeface="Wingdings" panose="05000000000000000000" pitchFamily="2" charset="2"/>
              <a:buChar char="n"/>
              <a:defRPr/>
            </a:pPr>
            <a:r>
              <a:rPr kumimoji="0" lang="en-US" sz="1200" b="1" i="0" u="none" strike="noStrike" kern="0" cap="none" spc="-20" normalizeH="0" baseline="0" noProof="0" dirty="0">
                <a:ln>
                  <a:noFill/>
                </a:ln>
                <a:solidFill>
                  <a:schemeClr val="tx1">
                    <a:lumMod val="75000"/>
                  </a:schemeClr>
                </a:solidFill>
                <a:effectLst/>
                <a:uLnTx/>
                <a:uFillTx/>
                <a:latin typeface="Calibri" panose="020F0502020204030204" pitchFamily="34" charset="0"/>
              </a:rPr>
              <a:t>IT&amp;T Manager </a:t>
            </a:r>
            <a:r>
              <a:rPr kumimoji="0" lang="en-US" sz="1200" b="0" i="0" u="none" strike="noStrike" kern="0" cap="none" spc="-20" normalizeH="0" baseline="0" noProof="0" dirty="0">
                <a:ln>
                  <a:noFill/>
                </a:ln>
                <a:solidFill>
                  <a:schemeClr val="tx1">
                    <a:lumMod val="75000"/>
                  </a:schemeClr>
                </a:solidFill>
                <a:effectLst/>
                <a:uLnTx/>
                <a:uFillTx/>
                <a:latin typeface="Calibri" panose="020F0502020204030204" pitchFamily="34" charset="0"/>
              </a:rPr>
              <a:t>– Subgerente </a:t>
            </a:r>
          </a:p>
          <a:p>
            <a:pPr marL="350838" indent="-171450" fontAlgn="auto">
              <a:spcBef>
                <a:spcPts val="0"/>
              </a:spcBef>
              <a:spcAft>
                <a:spcPts val="400"/>
              </a:spcAft>
              <a:buSzPct val="100000"/>
              <a:buFont typeface="Arial" panose="020B0604020202020204" pitchFamily="34" charset="0"/>
              <a:buChar char="–"/>
              <a:defRPr/>
            </a:pPr>
            <a:r>
              <a:rPr lang="en-US" sz="1200" b="0" kern="0" dirty="0" err="1" smtClean="0">
                <a:solidFill>
                  <a:srgbClr val="003366">
                    <a:lumMod val="75000"/>
                  </a:srgbClr>
                </a:solidFill>
                <a:latin typeface="Calibri" panose="020F0502020204030204" pitchFamily="34" charset="0"/>
                <a:ea typeface="+mn-ea"/>
                <a:cs typeface="+mn-cs"/>
              </a:rPr>
              <a:t>Proceso</a:t>
            </a:r>
            <a:r>
              <a:rPr lang="en-US" sz="1200" b="0" kern="0" dirty="0" smtClean="0">
                <a:solidFill>
                  <a:srgbClr val="003366">
                    <a:lumMod val="75000"/>
                  </a:srgbClr>
                </a:solidFill>
                <a:latin typeface="Calibri" panose="020F0502020204030204" pitchFamily="34" charset="0"/>
                <a:ea typeface="+mn-ea"/>
                <a:cs typeface="+mn-cs"/>
              </a:rPr>
              <a:t> de </a:t>
            </a:r>
            <a:r>
              <a:rPr lang="en-US" sz="1200" b="0" kern="0" dirty="0" err="1" smtClean="0">
                <a:solidFill>
                  <a:srgbClr val="003366">
                    <a:lumMod val="75000"/>
                  </a:srgbClr>
                </a:solidFill>
                <a:latin typeface="Calibri" panose="020F0502020204030204" pitchFamily="34" charset="0"/>
                <a:ea typeface="+mn-ea"/>
                <a:cs typeface="+mn-cs"/>
              </a:rPr>
              <a:t>reclutamiento</a:t>
            </a:r>
            <a:r>
              <a:rPr lang="en-US" sz="1200" b="0" kern="0" dirty="0" smtClean="0">
                <a:solidFill>
                  <a:srgbClr val="003366">
                    <a:lumMod val="75000"/>
                  </a:srgbClr>
                </a:solidFill>
                <a:latin typeface="Calibri" panose="020F0502020204030204" pitchFamily="34" charset="0"/>
                <a:ea typeface="+mn-ea"/>
                <a:cs typeface="+mn-cs"/>
              </a:rPr>
              <a:t> </a:t>
            </a:r>
            <a:r>
              <a:rPr lang="en-US" sz="1200" b="0" kern="0" dirty="0" err="1" smtClean="0">
                <a:solidFill>
                  <a:srgbClr val="003366">
                    <a:lumMod val="75000"/>
                  </a:srgbClr>
                </a:solidFill>
                <a:latin typeface="Calibri" panose="020F0502020204030204" pitchFamily="34" charset="0"/>
                <a:ea typeface="+mn-ea"/>
                <a:cs typeface="+mn-cs"/>
              </a:rPr>
              <a:t>en</a:t>
            </a:r>
            <a:r>
              <a:rPr lang="en-US" sz="1200" b="0" kern="0" dirty="0" smtClean="0">
                <a:solidFill>
                  <a:srgbClr val="003366">
                    <a:lumMod val="75000"/>
                  </a:srgbClr>
                </a:solidFill>
                <a:latin typeface="Calibri" panose="020F0502020204030204" pitchFamily="34" charset="0"/>
                <a:ea typeface="+mn-ea"/>
                <a:cs typeface="+mn-cs"/>
              </a:rPr>
              <a:t> Agosto – </a:t>
            </a:r>
            <a:r>
              <a:rPr lang="en-US" sz="1200" b="0" kern="0" dirty="0" err="1" smtClean="0">
                <a:solidFill>
                  <a:schemeClr val="tx1">
                    <a:lumMod val="75000"/>
                  </a:schemeClr>
                </a:solidFill>
                <a:latin typeface="Calibri" panose="020F0502020204030204" pitchFamily="34" charset="0"/>
              </a:rPr>
              <a:t>integra</a:t>
            </a:r>
            <a:r>
              <a:rPr lang="en-US" sz="1200" b="0" kern="0" dirty="0" smtClean="0">
                <a:solidFill>
                  <a:schemeClr val="tx1">
                    <a:lumMod val="75000"/>
                  </a:schemeClr>
                </a:solidFill>
                <a:latin typeface="Calibri" panose="020F0502020204030204" pitchFamily="34" charset="0"/>
              </a:rPr>
              <a:t> el </a:t>
            </a:r>
            <a:r>
              <a:rPr lang="en-US" sz="1200" b="0" kern="0" dirty="0" err="1" smtClean="0">
                <a:solidFill>
                  <a:schemeClr val="tx1">
                    <a:lumMod val="75000"/>
                  </a:schemeClr>
                </a:solidFill>
                <a:latin typeface="Calibri" panose="020F0502020204030204" pitchFamily="34" charset="0"/>
              </a:rPr>
              <a:t>equipo</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en</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septiembre</a:t>
            </a:r>
            <a:endParaRPr lang="en-US" sz="1200" b="0" kern="0" dirty="0">
              <a:solidFill>
                <a:schemeClr val="tx1">
                  <a:lumMod val="75000"/>
                </a:schemeClr>
              </a:solidFill>
              <a:latin typeface="Calibri" panose="020F0502020204030204" pitchFamily="34" charset="0"/>
            </a:endParaRPr>
          </a:p>
          <a:p>
            <a:pPr marL="171450" lvl="1" indent="-171450">
              <a:spcAft>
                <a:spcPts val="400"/>
              </a:spcAft>
              <a:buSzPct val="75000"/>
              <a:buFont typeface="Wingdings" panose="05000000000000000000" pitchFamily="2" charset="2"/>
              <a:buChar char="n"/>
              <a:defRPr/>
            </a:pPr>
            <a:r>
              <a:rPr lang="en-US" sz="1200" b="1" kern="0" spc="-20" dirty="0">
                <a:solidFill>
                  <a:schemeClr val="tx1">
                    <a:lumMod val="75000"/>
                  </a:schemeClr>
                </a:solidFill>
                <a:latin typeface="Calibri" panose="020F0502020204030204" pitchFamily="34" charset="0"/>
              </a:rPr>
              <a:t>BIM Manager </a:t>
            </a:r>
            <a:r>
              <a:rPr lang="en-US" sz="1200" kern="0" spc="-20" dirty="0">
                <a:solidFill>
                  <a:schemeClr val="tx1">
                    <a:lumMod val="75000"/>
                  </a:schemeClr>
                </a:solidFill>
                <a:latin typeface="Calibri" panose="020F0502020204030204" pitchFamily="34" charset="0"/>
              </a:rPr>
              <a:t>– Subgerente or Officer</a:t>
            </a:r>
          </a:p>
          <a:p>
            <a:pPr marL="350838" indent="-171450" fontAlgn="auto">
              <a:spcBef>
                <a:spcPts val="0"/>
              </a:spcBef>
              <a:spcAft>
                <a:spcPts val="400"/>
              </a:spcAft>
              <a:buSzPct val="100000"/>
              <a:buFont typeface="Arial" panose="020B0604020202020204" pitchFamily="34" charset="0"/>
              <a:buChar char="–"/>
              <a:defRPr/>
            </a:pPr>
            <a:r>
              <a:rPr lang="en-US" sz="1200" b="0" kern="0" dirty="0">
                <a:solidFill>
                  <a:srgbClr val="003366">
                    <a:lumMod val="75000"/>
                  </a:srgbClr>
                </a:solidFill>
                <a:latin typeface="Calibri" panose="020F0502020204030204" pitchFamily="34" charset="0"/>
              </a:rPr>
              <a:t>Proceso de reclutamiento </a:t>
            </a:r>
            <a:r>
              <a:rPr lang="en-US" sz="1200" b="0" kern="0" dirty="0" err="1">
                <a:solidFill>
                  <a:srgbClr val="003366">
                    <a:lumMod val="75000"/>
                  </a:srgbClr>
                </a:solidFill>
                <a:latin typeface="Calibri" panose="020F0502020204030204" pitchFamily="34" charset="0"/>
              </a:rPr>
              <a:t>en</a:t>
            </a:r>
            <a:r>
              <a:rPr lang="en-US" sz="1200" b="0" kern="0" dirty="0">
                <a:solidFill>
                  <a:srgbClr val="003366">
                    <a:lumMod val="75000"/>
                  </a:srgbClr>
                </a:solidFill>
                <a:latin typeface="Calibri" panose="020F0502020204030204" pitchFamily="34" charset="0"/>
              </a:rPr>
              <a:t> </a:t>
            </a:r>
            <a:r>
              <a:rPr lang="en-US" sz="1200" b="0" kern="0" dirty="0" err="1" smtClean="0">
                <a:solidFill>
                  <a:srgbClr val="003366">
                    <a:lumMod val="75000"/>
                  </a:srgbClr>
                </a:solidFill>
                <a:latin typeface="Calibri" panose="020F0502020204030204" pitchFamily="34" charset="0"/>
                <a:ea typeface="+mn-ea"/>
                <a:cs typeface="+mn-cs"/>
              </a:rPr>
              <a:t>septiembre</a:t>
            </a:r>
            <a:r>
              <a:rPr lang="en-US" sz="1200" b="0" kern="0" dirty="0" smtClean="0">
                <a:solidFill>
                  <a:srgbClr val="003366">
                    <a:lumMod val="75000"/>
                  </a:srgbClr>
                </a:solidFill>
                <a:latin typeface="Calibri" panose="020F0502020204030204" pitchFamily="34" charset="0"/>
                <a:ea typeface="+mn-ea"/>
                <a:cs typeface="+mn-cs"/>
              </a:rPr>
              <a:t> – </a:t>
            </a:r>
            <a:r>
              <a:rPr lang="en-US" sz="1200" b="0" kern="0" dirty="0" err="1">
                <a:solidFill>
                  <a:schemeClr val="tx1">
                    <a:lumMod val="75000"/>
                  </a:schemeClr>
                </a:solidFill>
                <a:latin typeface="Calibri" panose="020F0502020204030204" pitchFamily="34" charset="0"/>
              </a:rPr>
              <a:t>integra</a:t>
            </a:r>
            <a:r>
              <a:rPr lang="en-US" sz="1200" b="0" kern="0" dirty="0">
                <a:solidFill>
                  <a:schemeClr val="tx1">
                    <a:lumMod val="75000"/>
                  </a:schemeClr>
                </a:solidFill>
                <a:latin typeface="Calibri" panose="020F0502020204030204" pitchFamily="34" charset="0"/>
              </a:rPr>
              <a:t> el </a:t>
            </a:r>
            <a:r>
              <a:rPr lang="en-US" sz="1200" b="0" kern="0" dirty="0" err="1">
                <a:solidFill>
                  <a:schemeClr val="tx1">
                    <a:lumMod val="75000"/>
                  </a:schemeClr>
                </a:solidFill>
                <a:latin typeface="Calibri" panose="020F0502020204030204" pitchFamily="34" charset="0"/>
              </a:rPr>
              <a:t>equipo</a:t>
            </a:r>
            <a:r>
              <a:rPr lang="en-US" sz="1200" b="0" kern="0" dirty="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en</a:t>
            </a:r>
            <a:r>
              <a:rPr lang="en-US" sz="1200" b="0" kern="0" dirty="0" smtClean="0">
                <a:solidFill>
                  <a:schemeClr val="tx1">
                    <a:lumMod val="75000"/>
                  </a:schemeClr>
                </a:solidFill>
                <a:latin typeface="Calibri" panose="020F0502020204030204" pitchFamily="34" charset="0"/>
              </a:rPr>
              <a:t> </a:t>
            </a:r>
            <a:r>
              <a:rPr lang="en-US" sz="1200" b="0" kern="0" dirty="0" err="1" smtClean="0">
                <a:solidFill>
                  <a:schemeClr val="tx1">
                    <a:lumMod val="75000"/>
                  </a:schemeClr>
                </a:solidFill>
                <a:latin typeface="Calibri" panose="020F0502020204030204" pitchFamily="34" charset="0"/>
              </a:rPr>
              <a:t>septiembre</a:t>
            </a:r>
            <a:endParaRPr lang="en-US" sz="1200" kern="0" dirty="0">
              <a:solidFill>
                <a:srgbClr val="003366">
                  <a:lumMod val="75000"/>
                </a:srgbClr>
              </a:solidFill>
              <a:latin typeface="Calibri" panose="020F0502020204030204" pitchFamily="34" charset="0"/>
              <a:ea typeface="+mn-ea"/>
            </a:endParaRPr>
          </a:p>
          <a:p>
            <a:pPr marL="171450" indent="-171450">
              <a:spcAft>
                <a:spcPts val="400"/>
              </a:spcAft>
              <a:buSzPct val="75000"/>
              <a:buFont typeface="Wingdings" panose="05000000000000000000" pitchFamily="2" charset="2"/>
              <a:buChar char="n"/>
              <a:defRPr/>
            </a:pPr>
            <a:r>
              <a:rPr lang="en-US" sz="1200" kern="0" dirty="0">
                <a:solidFill>
                  <a:schemeClr val="tx1"/>
                </a:solidFill>
                <a:latin typeface="Calibri" panose="020F0502020204030204" pitchFamily="34" charset="0"/>
              </a:rPr>
              <a:t>Purchase Manager </a:t>
            </a:r>
            <a:r>
              <a:rPr lang="en-US" sz="1200" b="0" kern="0" dirty="0">
                <a:solidFill>
                  <a:schemeClr val="tx1"/>
                </a:solidFill>
                <a:latin typeface="Calibri" panose="020F0502020204030204" pitchFamily="34" charset="0"/>
              </a:rPr>
              <a:t>– Subgerente</a:t>
            </a:r>
          </a:p>
          <a:p>
            <a:pPr marL="350838" indent="-171450" fontAlgn="auto">
              <a:spcBef>
                <a:spcPts val="0"/>
              </a:spcBef>
              <a:spcAft>
                <a:spcPts val="400"/>
              </a:spcAft>
              <a:buSzPct val="100000"/>
              <a:buFont typeface="Arial" panose="020B0604020202020204" pitchFamily="34" charset="0"/>
              <a:buChar char="–"/>
              <a:defRPr/>
            </a:pPr>
            <a:r>
              <a:rPr lang="en-US" sz="1200" b="0" kern="0" dirty="0" err="1">
                <a:solidFill>
                  <a:srgbClr val="003366">
                    <a:lumMod val="75000"/>
                  </a:srgbClr>
                </a:solidFill>
                <a:latin typeface="Calibri" panose="020F0502020204030204" pitchFamily="34" charset="0"/>
              </a:rPr>
              <a:t>Proceso</a:t>
            </a:r>
            <a:r>
              <a:rPr lang="en-US" sz="1200" b="0" kern="0" dirty="0">
                <a:solidFill>
                  <a:srgbClr val="003366">
                    <a:lumMod val="75000"/>
                  </a:srgbClr>
                </a:solidFill>
                <a:latin typeface="Calibri" panose="020F0502020204030204" pitchFamily="34" charset="0"/>
              </a:rPr>
              <a:t> de </a:t>
            </a:r>
            <a:r>
              <a:rPr lang="en-US" sz="1200" b="0" kern="0" dirty="0" err="1">
                <a:solidFill>
                  <a:srgbClr val="003366">
                    <a:lumMod val="75000"/>
                  </a:srgbClr>
                </a:solidFill>
                <a:latin typeface="Calibri" panose="020F0502020204030204" pitchFamily="34" charset="0"/>
              </a:rPr>
              <a:t>reclutamiento</a:t>
            </a:r>
            <a:r>
              <a:rPr lang="en-US" sz="1200" b="0" kern="0" dirty="0">
                <a:solidFill>
                  <a:srgbClr val="003366">
                    <a:lumMod val="75000"/>
                  </a:srgbClr>
                </a:solidFill>
                <a:latin typeface="Calibri" panose="020F0502020204030204" pitchFamily="34" charset="0"/>
              </a:rPr>
              <a:t> </a:t>
            </a:r>
            <a:r>
              <a:rPr lang="en-US" sz="1200" b="0" kern="0" dirty="0" err="1" smtClean="0">
                <a:solidFill>
                  <a:schemeClr val="tx1"/>
                </a:solidFill>
                <a:latin typeface="Calibri" panose="020F0502020204030204" pitchFamily="34" charset="0"/>
                <a:ea typeface="+mn-ea"/>
                <a:cs typeface="+mn-cs"/>
              </a:rPr>
              <a:t>completado</a:t>
            </a:r>
            <a:r>
              <a:rPr lang="en-US" sz="1200" b="0" kern="0" dirty="0" smtClean="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en</a:t>
            </a:r>
            <a:r>
              <a:rPr lang="en-US" sz="1200" b="0" kern="0" dirty="0" smtClean="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agosto</a:t>
            </a:r>
            <a:r>
              <a:rPr lang="en-US" sz="1200" b="0" kern="0" dirty="0" smtClean="0">
                <a:solidFill>
                  <a:schemeClr val="tx1"/>
                </a:solidFill>
                <a:latin typeface="Calibri" panose="020F0502020204030204" pitchFamily="34" charset="0"/>
                <a:ea typeface="+mn-ea"/>
                <a:cs typeface="+mn-cs"/>
              </a:rPr>
              <a:t> </a:t>
            </a:r>
            <a:r>
              <a:rPr lang="en-US" sz="1200" b="0" kern="0" dirty="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candidato</a:t>
            </a:r>
            <a:r>
              <a:rPr lang="en-US" sz="1200" b="0" kern="0" dirty="0" smtClean="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informado</a:t>
            </a:r>
            <a:r>
              <a:rPr lang="en-US" sz="1200" b="0" kern="0" dirty="0" smtClean="0">
                <a:solidFill>
                  <a:schemeClr val="tx1"/>
                </a:solidFill>
                <a:latin typeface="Calibri" panose="020F0502020204030204" pitchFamily="34" charset="0"/>
                <a:ea typeface="+mn-ea"/>
                <a:cs typeface="+mn-cs"/>
              </a:rPr>
              <a:t> el 27 de </a:t>
            </a:r>
            <a:r>
              <a:rPr lang="en-US" sz="1200" b="0" kern="0" dirty="0" err="1" smtClean="0">
                <a:solidFill>
                  <a:schemeClr val="tx1"/>
                </a:solidFill>
                <a:latin typeface="Calibri" panose="020F0502020204030204" pitchFamily="34" charset="0"/>
                <a:ea typeface="+mn-ea"/>
                <a:cs typeface="+mn-cs"/>
              </a:rPr>
              <a:t>agosto</a:t>
            </a:r>
            <a:r>
              <a:rPr lang="en-US" sz="1200" b="0" kern="0" dirty="0" smtClean="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finalmente</a:t>
            </a:r>
            <a:r>
              <a:rPr lang="en-US" sz="1200" b="0" kern="0" dirty="0" smtClean="0">
                <a:solidFill>
                  <a:schemeClr val="tx1"/>
                </a:solidFill>
                <a:latin typeface="Calibri" panose="020F0502020204030204" pitchFamily="34" charset="0"/>
                <a:ea typeface="+mn-ea"/>
                <a:cs typeface="+mn-cs"/>
              </a:rPr>
              <a:t> no </a:t>
            </a:r>
            <a:r>
              <a:rPr lang="en-US" sz="1200" b="0" kern="0" dirty="0" err="1" smtClean="0">
                <a:solidFill>
                  <a:schemeClr val="tx1"/>
                </a:solidFill>
                <a:latin typeface="Calibri" panose="020F0502020204030204" pitchFamily="34" charset="0"/>
                <a:ea typeface="+mn-ea"/>
                <a:cs typeface="+mn-cs"/>
              </a:rPr>
              <a:t>será</a:t>
            </a:r>
            <a:r>
              <a:rPr lang="en-US" sz="1200" b="0" kern="0" dirty="0" smtClean="0">
                <a:solidFill>
                  <a:schemeClr val="tx1"/>
                </a:solidFill>
                <a:latin typeface="Calibri" panose="020F0502020204030204" pitchFamily="34" charset="0"/>
                <a:ea typeface="+mn-ea"/>
                <a:cs typeface="+mn-cs"/>
              </a:rPr>
              <a:t> parte de NP</a:t>
            </a:r>
            <a:r>
              <a:rPr lang="en-US" sz="1200" b="0" kern="0" dirty="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Proceso</a:t>
            </a:r>
            <a:r>
              <a:rPr lang="en-US" sz="1200" b="0" kern="0" dirty="0" smtClean="0">
                <a:solidFill>
                  <a:schemeClr val="tx1"/>
                </a:solidFill>
                <a:latin typeface="Calibri" panose="020F0502020204030204" pitchFamily="34" charset="0"/>
                <a:ea typeface="+mn-ea"/>
                <a:cs typeface="+mn-cs"/>
              </a:rPr>
              <a:t> de </a:t>
            </a:r>
            <a:r>
              <a:rPr lang="en-US" sz="1200" b="0" kern="0" dirty="0" err="1" smtClean="0">
                <a:solidFill>
                  <a:schemeClr val="tx1"/>
                </a:solidFill>
                <a:latin typeface="Calibri" panose="020F0502020204030204" pitchFamily="34" charset="0"/>
                <a:ea typeface="+mn-ea"/>
                <a:cs typeface="+mn-cs"/>
              </a:rPr>
              <a:t>reclutamiento</a:t>
            </a:r>
            <a:r>
              <a:rPr lang="en-US" sz="1200" b="0" kern="0" dirty="0" smtClean="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nuevamente</a:t>
            </a:r>
            <a:r>
              <a:rPr lang="en-US" sz="1200" b="0" kern="0" dirty="0" smtClean="0">
                <a:solidFill>
                  <a:schemeClr val="tx1"/>
                </a:solidFill>
                <a:latin typeface="Calibri" panose="020F0502020204030204" pitchFamily="34" charset="0"/>
                <a:ea typeface="+mn-ea"/>
                <a:cs typeface="+mn-cs"/>
              </a:rPr>
              <a:t> </a:t>
            </a:r>
            <a:r>
              <a:rPr lang="en-US" sz="1200" b="0" kern="0" dirty="0" err="1" smtClean="0">
                <a:solidFill>
                  <a:schemeClr val="tx1"/>
                </a:solidFill>
                <a:latin typeface="Calibri" panose="020F0502020204030204" pitchFamily="34" charset="0"/>
                <a:ea typeface="+mn-ea"/>
                <a:cs typeface="+mn-cs"/>
              </a:rPr>
              <a:t>iniciado</a:t>
            </a:r>
            <a:r>
              <a:rPr lang="en-US" sz="1200" b="0" kern="0" dirty="0" smtClean="0">
                <a:solidFill>
                  <a:schemeClr val="tx1"/>
                </a:solidFill>
                <a:latin typeface="Calibri" panose="020F0502020204030204" pitchFamily="34" charset="0"/>
                <a:ea typeface="+mn-ea"/>
                <a:cs typeface="+mn-cs"/>
              </a:rPr>
              <a:t>.</a:t>
            </a:r>
            <a:endParaRPr lang="en-US" sz="1600" b="0" kern="0" dirty="0">
              <a:solidFill>
                <a:schemeClr val="tx1"/>
              </a:solidFill>
              <a:latin typeface="Calibri" panose="020F0502020204030204" pitchFamily="34" charset="0"/>
              <a:ea typeface="+mn-ea"/>
              <a:cs typeface="+mn-cs"/>
            </a:endParaRPr>
          </a:p>
          <a:p>
            <a:pPr marL="171450" indent="-171450">
              <a:spcAft>
                <a:spcPts val="400"/>
              </a:spcAft>
              <a:buSzPct val="75000"/>
              <a:buFont typeface="Wingdings" panose="05000000000000000000" pitchFamily="2" charset="2"/>
              <a:buChar char="n"/>
              <a:defRPr/>
            </a:pPr>
            <a:r>
              <a:rPr lang="en-US" sz="1200" kern="0" dirty="0">
                <a:solidFill>
                  <a:schemeClr val="tx1"/>
                </a:solidFill>
                <a:latin typeface="Calibri" panose="020F0502020204030204" pitchFamily="34" charset="0"/>
              </a:rPr>
              <a:t>Route development Manager </a:t>
            </a:r>
            <a:r>
              <a:rPr lang="en-US" sz="1200" b="0" kern="0" dirty="0">
                <a:solidFill>
                  <a:schemeClr val="tx1"/>
                </a:solidFill>
                <a:latin typeface="Calibri" panose="020F0502020204030204" pitchFamily="34" charset="0"/>
              </a:rPr>
              <a:t>– Subgerente</a:t>
            </a:r>
          </a:p>
          <a:p>
            <a:pPr marL="350838" indent="-171450">
              <a:spcAft>
                <a:spcPts val="400"/>
              </a:spcAft>
              <a:buSzPct val="100000"/>
              <a:buFont typeface="Arial" panose="020B0604020202020204" pitchFamily="34" charset="0"/>
              <a:buChar char="–"/>
              <a:defRPr/>
            </a:pPr>
            <a:r>
              <a:rPr lang="en-US" sz="1200" b="0" kern="0" dirty="0" err="1" smtClean="0">
                <a:solidFill>
                  <a:srgbClr val="003366">
                    <a:lumMod val="75000"/>
                  </a:srgbClr>
                </a:solidFill>
                <a:latin typeface="Calibri" panose="020F0502020204030204" pitchFamily="34" charset="0"/>
                <a:ea typeface="+mn-ea"/>
                <a:cs typeface="+mn-cs"/>
              </a:rPr>
              <a:t>Proceso</a:t>
            </a:r>
            <a:r>
              <a:rPr lang="en-US" sz="1200" b="0" kern="0" dirty="0" smtClean="0">
                <a:solidFill>
                  <a:srgbClr val="003366">
                    <a:lumMod val="75000"/>
                  </a:srgbClr>
                </a:solidFill>
                <a:latin typeface="Calibri" panose="020F0502020204030204" pitchFamily="34" charset="0"/>
                <a:ea typeface="+mn-ea"/>
                <a:cs typeface="+mn-cs"/>
              </a:rPr>
              <a:t> de </a:t>
            </a:r>
            <a:r>
              <a:rPr lang="en-US" sz="1200" b="0" kern="0" dirty="0" err="1" smtClean="0">
                <a:solidFill>
                  <a:srgbClr val="003366">
                    <a:lumMod val="75000"/>
                  </a:srgbClr>
                </a:solidFill>
                <a:latin typeface="Calibri" panose="020F0502020204030204" pitchFamily="34" charset="0"/>
                <a:ea typeface="+mn-ea"/>
                <a:cs typeface="+mn-cs"/>
              </a:rPr>
              <a:t>reclutamiento</a:t>
            </a:r>
            <a:r>
              <a:rPr lang="en-US" sz="1200" b="0" kern="0" dirty="0" smtClean="0">
                <a:solidFill>
                  <a:srgbClr val="003366">
                    <a:lumMod val="75000"/>
                  </a:srgbClr>
                </a:solidFill>
                <a:latin typeface="Calibri" panose="020F0502020204030204" pitchFamily="34" charset="0"/>
                <a:ea typeface="+mn-ea"/>
                <a:cs typeface="+mn-cs"/>
              </a:rPr>
              <a:t> </a:t>
            </a:r>
            <a:r>
              <a:rPr lang="en-US" sz="1200" b="0" kern="0" dirty="0" err="1" smtClean="0">
                <a:solidFill>
                  <a:srgbClr val="003366">
                    <a:lumMod val="75000"/>
                  </a:srgbClr>
                </a:solidFill>
                <a:latin typeface="Calibri" panose="020F0502020204030204" pitchFamily="34" charset="0"/>
                <a:ea typeface="+mn-ea"/>
                <a:cs typeface="+mn-cs"/>
              </a:rPr>
              <a:t>completado</a:t>
            </a:r>
            <a:r>
              <a:rPr lang="en-US" sz="1200" b="0" kern="0" dirty="0" smtClean="0">
                <a:solidFill>
                  <a:srgbClr val="003366">
                    <a:lumMod val="75000"/>
                  </a:srgbClr>
                </a:solidFill>
                <a:latin typeface="Calibri" panose="020F0502020204030204" pitchFamily="34" charset="0"/>
                <a:ea typeface="+mn-ea"/>
                <a:cs typeface="+mn-cs"/>
              </a:rPr>
              <a:t> </a:t>
            </a:r>
            <a:r>
              <a:rPr lang="en-US" sz="1200" b="0" kern="0" dirty="0" err="1" smtClean="0">
                <a:solidFill>
                  <a:srgbClr val="003366">
                    <a:lumMod val="75000"/>
                  </a:srgbClr>
                </a:solidFill>
                <a:latin typeface="Calibri" panose="020F0502020204030204" pitchFamily="34" charset="0"/>
                <a:ea typeface="+mn-ea"/>
                <a:cs typeface="+mn-cs"/>
              </a:rPr>
              <a:t>en</a:t>
            </a:r>
            <a:r>
              <a:rPr lang="en-US" sz="1200" b="0" kern="0" dirty="0" smtClean="0">
                <a:solidFill>
                  <a:srgbClr val="003366">
                    <a:lumMod val="75000"/>
                  </a:srgbClr>
                </a:solidFill>
                <a:latin typeface="Calibri" panose="020F0502020204030204" pitchFamily="34" charset="0"/>
                <a:ea typeface="+mn-ea"/>
                <a:cs typeface="+mn-cs"/>
              </a:rPr>
              <a:t> Agosto – </a:t>
            </a:r>
            <a:r>
              <a:rPr lang="en-US" sz="1200" b="0" kern="0" dirty="0" err="1" smtClean="0">
                <a:solidFill>
                  <a:srgbClr val="003366">
                    <a:lumMod val="75000"/>
                  </a:srgbClr>
                </a:solidFill>
                <a:latin typeface="Calibri" panose="020F0502020204030204" pitchFamily="34" charset="0"/>
                <a:ea typeface="+mn-ea"/>
                <a:cs typeface="+mn-cs"/>
              </a:rPr>
              <a:t>integra</a:t>
            </a:r>
            <a:r>
              <a:rPr lang="en-US" sz="1200" b="0" kern="0" dirty="0" smtClean="0">
                <a:solidFill>
                  <a:srgbClr val="003366">
                    <a:lumMod val="75000"/>
                  </a:srgbClr>
                </a:solidFill>
                <a:latin typeface="Calibri" panose="020F0502020204030204" pitchFamily="34" charset="0"/>
                <a:ea typeface="+mn-ea"/>
                <a:cs typeface="+mn-cs"/>
              </a:rPr>
              <a:t> el </a:t>
            </a:r>
            <a:r>
              <a:rPr lang="en-US" sz="1200" b="0" kern="0" dirty="0" err="1" smtClean="0">
                <a:solidFill>
                  <a:srgbClr val="003366">
                    <a:lumMod val="75000"/>
                  </a:srgbClr>
                </a:solidFill>
                <a:latin typeface="Calibri" panose="020F0502020204030204" pitchFamily="34" charset="0"/>
                <a:ea typeface="+mn-ea"/>
                <a:cs typeface="+mn-cs"/>
              </a:rPr>
              <a:t>equipo</a:t>
            </a:r>
            <a:r>
              <a:rPr lang="en-US" sz="1200" b="0" kern="0" dirty="0" smtClean="0">
                <a:solidFill>
                  <a:srgbClr val="003366">
                    <a:lumMod val="75000"/>
                  </a:srgbClr>
                </a:solidFill>
                <a:latin typeface="Calibri" panose="020F0502020204030204" pitchFamily="34" charset="0"/>
                <a:ea typeface="+mn-ea"/>
                <a:cs typeface="+mn-cs"/>
              </a:rPr>
              <a:t> el 14 de </a:t>
            </a:r>
            <a:r>
              <a:rPr lang="en-US" sz="1200" b="0" kern="0" dirty="0" err="1" smtClean="0">
                <a:solidFill>
                  <a:srgbClr val="003366">
                    <a:lumMod val="75000"/>
                  </a:srgbClr>
                </a:solidFill>
                <a:latin typeface="Calibri" panose="020F0502020204030204" pitchFamily="34" charset="0"/>
                <a:ea typeface="+mn-ea"/>
                <a:cs typeface="+mn-cs"/>
              </a:rPr>
              <a:t>septiembre</a:t>
            </a:r>
            <a:endParaRPr lang="en-US" sz="1200" b="0" kern="0" dirty="0">
              <a:solidFill>
                <a:srgbClr val="003366">
                  <a:lumMod val="75000"/>
                </a:srgbClr>
              </a:solidFill>
              <a:latin typeface="Calibri" panose="020F0502020204030204" pitchFamily="34" charset="0"/>
              <a:ea typeface="+mn-ea"/>
              <a:cs typeface="+mn-cs"/>
            </a:endParaRPr>
          </a:p>
          <a:p>
            <a:pPr marL="171450" indent="-171450">
              <a:spcAft>
                <a:spcPts val="400"/>
              </a:spcAft>
              <a:buSzPct val="75000"/>
              <a:buFont typeface="Wingdings" panose="05000000000000000000" pitchFamily="2" charset="2"/>
              <a:buChar char="n"/>
              <a:defRPr/>
            </a:pPr>
            <a:r>
              <a:rPr lang="en-US" sz="1200" kern="0" dirty="0">
                <a:solidFill>
                  <a:schemeClr val="tx1">
                    <a:lumMod val="75000"/>
                  </a:schemeClr>
                </a:solidFill>
                <a:latin typeface="Calibri" panose="020F0502020204030204" pitchFamily="34" charset="0"/>
              </a:rPr>
              <a:t>BHS + Water + Sewage supervisors</a:t>
            </a:r>
          </a:p>
          <a:p>
            <a:pPr marL="350838" indent="-171450">
              <a:spcAft>
                <a:spcPts val="400"/>
              </a:spcAft>
              <a:buSzPct val="100000"/>
              <a:buFont typeface="Arial" panose="020B0604020202020204" pitchFamily="34" charset="0"/>
              <a:buChar char="–"/>
              <a:defRPr/>
            </a:pPr>
            <a:r>
              <a:rPr lang="en-US" sz="1200" b="0" kern="0" dirty="0" err="1" smtClean="0">
                <a:solidFill>
                  <a:srgbClr val="003366">
                    <a:lumMod val="75000"/>
                  </a:srgbClr>
                </a:solidFill>
                <a:latin typeface="Calibri" panose="020F0502020204030204" pitchFamily="34" charset="0"/>
                <a:ea typeface="+mn-ea"/>
                <a:cs typeface="+mn-cs"/>
              </a:rPr>
              <a:t>Reclutamiento</a:t>
            </a:r>
            <a:r>
              <a:rPr lang="en-US" sz="1200" b="0" kern="0" dirty="0" smtClean="0">
                <a:solidFill>
                  <a:srgbClr val="003366">
                    <a:lumMod val="75000"/>
                  </a:srgbClr>
                </a:solidFill>
                <a:latin typeface="Calibri" panose="020F0502020204030204" pitchFamily="34" charset="0"/>
                <a:ea typeface="+mn-ea"/>
                <a:cs typeface="+mn-cs"/>
              </a:rPr>
              <a:t> </a:t>
            </a:r>
            <a:r>
              <a:rPr lang="en-US" sz="1200" b="0" kern="0" dirty="0" err="1" smtClean="0">
                <a:solidFill>
                  <a:srgbClr val="003366">
                    <a:lumMod val="75000"/>
                  </a:srgbClr>
                </a:solidFill>
                <a:latin typeface="Calibri" panose="020F0502020204030204" pitchFamily="34" charset="0"/>
                <a:ea typeface="+mn-ea"/>
                <a:cs typeface="+mn-cs"/>
              </a:rPr>
              <a:t>necesita</a:t>
            </a:r>
            <a:r>
              <a:rPr lang="en-US" sz="1200" b="0" kern="0" dirty="0" smtClean="0">
                <a:solidFill>
                  <a:srgbClr val="003366">
                    <a:lumMod val="75000"/>
                  </a:srgbClr>
                </a:solidFill>
                <a:latin typeface="Calibri" panose="020F0502020204030204" pitchFamily="34" charset="0"/>
                <a:ea typeface="+mn-ea"/>
                <a:cs typeface="+mn-cs"/>
              </a:rPr>
              <a:t> </a:t>
            </a:r>
            <a:r>
              <a:rPr lang="en-US" sz="1200" b="0" kern="0" dirty="0" err="1" smtClean="0">
                <a:solidFill>
                  <a:srgbClr val="003366">
                    <a:lumMod val="75000"/>
                  </a:srgbClr>
                </a:solidFill>
                <a:latin typeface="Calibri" panose="020F0502020204030204" pitchFamily="34" charset="0"/>
                <a:ea typeface="+mn-ea"/>
                <a:cs typeface="+mn-cs"/>
              </a:rPr>
              <a:t>ser</a:t>
            </a:r>
            <a:r>
              <a:rPr lang="en-US" sz="1200" b="0" kern="0" dirty="0" smtClean="0">
                <a:solidFill>
                  <a:srgbClr val="003366">
                    <a:lumMod val="75000"/>
                  </a:srgbClr>
                </a:solidFill>
                <a:latin typeface="Calibri" panose="020F0502020204030204" pitchFamily="34" charset="0"/>
                <a:ea typeface="+mn-ea"/>
                <a:cs typeface="+mn-cs"/>
              </a:rPr>
              <a:t> </a:t>
            </a:r>
            <a:r>
              <a:rPr lang="en-US" sz="1200" b="0" kern="0" dirty="0" err="1" smtClean="0">
                <a:solidFill>
                  <a:srgbClr val="003366">
                    <a:lumMod val="75000"/>
                  </a:srgbClr>
                </a:solidFill>
                <a:latin typeface="Calibri" panose="020F0502020204030204" pitchFamily="34" charset="0"/>
                <a:ea typeface="+mn-ea"/>
                <a:cs typeface="+mn-cs"/>
              </a:rPr>
              <a:t>evaluado</a:t>
            </a:r>
            <a:endParaRPr lang="en-US" sz="1200" b="0" kern="0" dirty="0" smtClean="0">
              <a:solidFill>
                <a:srgbClr val="003366">
                  <a:lumMod val="75000"/>
                </a:srgbClr>
              </a:solidFill>
              <a:latin typeface="Calibri" panose="020F0502020204030204" pitchFamily="34" charset="0"/>
              <a:ea typeface="+mn-ea"/>
              <a:cs typeface="+mn-cs"/>
            </a:endParaRPr>
          </a:p>
          <a:p>
            <a:pPr marL="171450" indent="-171450">
              <a:spcAft>
                <a:spcPts val="400"/>
              </a:spcAft>
              <a:buSzPct val="75000"/>
              <a:buFont typeface="Wingdings" panose="05000000000000000000" pitchFamily="2" charset="2"/>
              <a:buChar char="n"/>
              <a:defRPr/>
            </a:pPr>
            <a:r>
              <a:rPr lang="en-US" sz="1200" kern="0" dirty="0" smtClean="0">
                <a:solidFill>
                  <a:schemeClr val="tx1">
                    <a:lumMod val="75000"/>
                  </a:schemeClr>
                </a:solidFill>
                <a:latin typeface="Calibri" panose="020F0502020204030204" pitchFamily="34" charset="0"/>
              </a:rPr>
              <a:t>CTO team – </a:t>
            </a:r>
            <a:r>
              <a:rPr lang="en-US" sz="1200" b="0" kern="0" dirty="0" err="1" smtClean="0">
                <a:solidFill>
                  <a:schemeClr val="tx1">
                    <a:lumMod val="75000"/>
                  </a:schemeClr>
                </a:solidFill>
                <a:latin typeface="Calibri" panose="020F0502020204030204" pitchFamily="34" charset="0"/>
              </a:rPr>
              <a:t>proceso</a:t>
            </a:r>
            <a:r>
              <a:rPr lang="en-US" sz="1200" b="0" kern="0" dirty="0" smtClean="0">
                <a:solidFill>
                  <a:schemeClr val="tx1">
                    <a:lumMod val="75000"/>
                  </a:schemeClr>
                </a:solidFill>
                <a:latin typeface="Calibri" panose="020F0502020204030204" pitchFamily="34" charset="0"/>
              </a:rPr>
              <a:t> continuo de </a:t>
            </a:r>
            <a:r>
              <a:rPr lang="en-US" sz="1200" b="0" kern="0" dirty="0" err="1" smtClean="0">
                <a:solidFill>
                  <a:schemeClr val="tx1">
                    <a:lumMod val="75000"/>
                  </a:schemeClr>
                </a:solidFill>
                <a:latin typeface="Calibri" panose="020F0502020204030204" pitchFamily="34" charset="0"/>
              </a:rPr>
              <a:t>septiembre</a:t>
            </a:r>
            <a:r>
              <a:rPr lang="en-US" sz="1200" b="0" kern="0" dirty="0" smtClean="0">
                <a:solidFill>
                  <a:schemeClr val="tx1">
                    <a:lumMod val="75000"/>
                  </a:schemeClr>
                </a:solidFill>
                <a:latin typeface="Calibri" panose="020F0502020204030204" pitchFamily="34" charset="0"/>
              </a:rPr>
              <a:t> a </a:t>
            </a:r>
            <a:r>
              <a:rPr lang="en-US" sz="1200" b="0" kern="0" dirty="0" err="1" smtClean="0">
                <a:solidFill>
                  <a:schemeClr val="tx1">
                    <a:lumMod val="75000"/>
                  </a:schemeClr>
                </a:solidFill>
                <a:latin typeface="Calibri" panose="020F0502020204030204" pitchFamily="34" charset="0"/>
              </a:rPr>
              <a:t>diciembre</a:t>
            </a:r>
            <a:endParaRPr lang="en-US" sz="1200" b="0" kern="0" dirty="0" smtClean="0">
              <a:solidFill>
                <a:schemeClr val="tx1">
                  <a:lumMod val="75000"/>
                </a:schemeClr>
              </a:solidFill>
              <a:latin typeface="Calibri" panose="020F0502020204030204" pitchFamily="34" charset="0"/>
            </a:endParaRPr>
          </a:p>
          <a:p>
            <a:pPr marL="171450" indent="-171450">
              <a:spcAft>
                <a:spcPts val="400"/>
              </a:spcAft>
              <a:buSzPct val="75000"/>
              <a:buFont typeface="Wingdings" panose="05000000000000000000" pitchFamily="2" charset="2"/>
              <a:buChar char="n"/>
              <a:defRPr/>
            </a:pPr>
            <a:r>
              <a:rPr lang="en-US" sz="1200" kern="0" dirty="0" smtClean="0">
                <a:solidFill>
                  <a:schemeClr val="tx1">
                    <a:lumMod val="75000"/>
                  </a:schemeClr>
                </a:solidFill>
                <a:latin typeface="Calibri" panose="020F0502020204030204" pitchFamily="34" charset="0"/>
                <a:ea typeface="+mn-ea"/>
                <a:cs typeface="+mn-cs"/>
              </a:rPr>
              <a:t>CTO </a:t>
            </a:r>
            <a:r>
              <a:rPr lang="en-US" sz="1200" kern="0" dirty="0">
                <a:solidFill>
                  <a:schemeClr val="tx1">
                    <a:lumMod val="75000"/>
                  </a:schemeClr>
                </a:solidFill>
                <a:latin typeface="Calibri" panose="020F0502020204030204" pitchFamily="34" charset="0"/>
                <a:ea typeface="+mn-ea"/>
                <a:cs typeface="+mn-cs"/>
              </a:rPr>
              <a:t>local support – Advisor</a:t>
            </a:r>
            <a:r>
              <a:rPr lang="en-US" sz="1200" b="0" kern="0" dirty="0">
                <a:solidFill>
                  <a:schemeClr val="tx1">
                    <a:lumMod val="75000"/>
                  </a:schemeClr>
                </a:solidFill>
                <a:latin typeface="Calibri" panose="020F0502020204030204" pitchFamily="34" charset="0"/>
                <a:ea typeface="+mn-ea"/>
                <a:cs typeface="+mn-cs"/>
              </a:rPr>
              <a:t>: </a:t>
            </a:r>
            <a:r>
              <a:rPr lang="en-US" sz="1200" b="0" kern="0" dirty="0" smtClean="0">
                <a:solidFill>
                  <a:schemeClr val="tx1">
                    <a:lumMod val="75000"/>
                  </a:schemeClr>
                </a:solidFill>
                <a:latin typeface="Calibri" panose="020F0502020204030204" pitchFamily="34" charset="0"/>
                <a:ea typeface="+mn-ea"/>
                <a:cs typeface="+mn-cs"/>
              </a:rPr>
              <a:t>primer </a:t>
            </a:r>
            <a:r>
              <a:rPr lang="en-US" sz="1200" b="0" kern="0" dirty="0" err="1" smtClean="0">
                <a:solidFill>
                  <a:schemeClr val="tx1">
                    <a:lumMod val="75000"/>
                  </a:schemeClr>
                </a:solidFill>
                <a:latin typeface="Calibri" panose="020F0502020204030204" pitchFamily="34" charset="0"/>
                <a:ea typeface="+mn-ea"/>
                <a:cs typeface="+mn-cs"/>
              </a:rPr>
              <a:t>contacto</a:t>
            </a:r>
            <a:r>
              <a:rPr lang="en-US" sz="1200" b="0" kern="0" dirty="0" smtClean="0">
                <a:solidFill>
                  <a:schemeClr val="tx1">
                    <a:lumMod val="75000"/>
                  </a:schemeClr>
                </a:solidFill>
                <a:latin typeface="Calibri" panose="020F0502020204030204" pitchFamily="34" charset="0"/>
                <a:ea typeface="+mn-ea"/>
                <a:cs typeface="+mn-cs"/>
              </a:rPr>
              <a:t> </a:t>
            </a:r>
            <a:r>
              <a:rPr lang="en-US" sz="1200" b="0" kern="0" dirty="0" err="1" smtClean="0">
                <a:solidFill>
                  <a:schemeClr val="tx1">
                    <a:lumMod val="75000"/>
                  </a:schemeClr>
                </a:solidFill>
                <a:latin typeface="Calibri" panose="020F0502020204030204" pitchFamily="34" charset="0"/>
                <a:ea typeface="+mn-ea"/>
                <a:cs typeface="+mn-cs"/>
              </a:rPr>
              <a:t>hecho</a:t>
            </a:r>
            <a:r>
              <a:rPr lang="en-US" sz="1200" b="0" kern="0" dirty="0" smtClean="0">
                <a:solidFill>
                  <a:schemeClr val="tx1">
                    <a:lumMod val="75000"/>
                  </a:schemeClr>
                </a:solidFill>
                <a:latin typeface="Calibri" panose="020F0502020204030204" pitchFamily="34" charset="0"/>
                <a:ea typeface="+mn-ea"/>
                <a:cs typeface="+mn-cs"/>
              </a:rPr>
              <a:t> para revision de </a:t>
            </a:r>
            <a:r>
              <a:rPr lang="en-US" sz="1200" b="0" kern="0" dirty="0" err="1" smtClean="0">
                <a:solidFill>
                  <a:schemeClr val="tx1">
                    <a:lumMod val="75000"/>
                  </a:schemeClr>
                </a:solidFill>
                <a:latin typeface="Calibri" panose="020F0502020204030204" pitchFamily="34" charset="0"/>
                <a:ea typeface="+mn-ea"/>
                <a:cs typeface="+mn-cs"/>
              </a:rPr>
              <a:t>diseño</a:t>
            </a:r>
            <a:r>
              <a:rPr lang="en-US" sz="1200" b="0" kern="0" dirty="0" smtClean="0">
                <a:solidFill>
                  <a:schemeClr val="tx1">
                    <a:lumMod val="75000"/>
                  </a:schemeClr>
                </a:solidFill>
                <a:latin typeface="Calibri" panose="020F0502020204030204" pitchFamily="34" charset="0"/>
                <a:ea typeface="+mn-ea"/>
                <a:cs typeface="+mn-cs"/>
              </a:rPr>
              <a:t>/</a:t>
            </a:r>
            <a:r>
              <a:rPr lang="es-CL" sz="1200" b="0" kern="0" dirty="0" smtClean="0">
                <a:solidFill>
                  <a:schemeClr val="tx1">
                    <a:lumMod val="75000"/>
                  </a:schemeClr>
                </a:solidFill>
                <a:latin typeface="Calibri" panose="020F0502020204030204" pitchFamily="34" charset="0"/>
                <a:ea typeface="+mn-ea"/>
                <a:cs typeface="+mn-cs"/>
              </a:rPr>
              <a:t>para </a:t>
            </a:r>
            <a:r>
              <a:rPr lang="es-CL" sz="1200" b="0" kern="0" dirty="0">
                <a:solidFill>
                  <a:schemeClr val="tx1">
                    <a:lumMod val="75000"/>
                  </a:schemeClr>
                </a:solidFill>
                <a:latin typeface="Calibri" panose="020F0502020204030204" pitchFamily="34" charset="0"/>
                <a:ea typeface="+mn-ea"/>
                <a:cs typeface="+mn-cs"/>
              </a:rPr>
              <a:t>ser confirmado como asesor técnico en función del rendimiento durante la revisión del diseño</a:t>
            </a:r>
            <a:endParaRPr lang="en-US" sz="1600" b="0" kern="0" dirty="0">
              <a:solidFill>
                <a:srgbClr val="FF0000"/>
              </a:solidFill>
              <a:latin typeface="Calibri" panose="020F0502020204030204" pitchFamily="34" charset="0"/>
              <a:ea typeface="+mn-ea"/>
              <a:cs typeface="+mn-cs"/>
            </a:endParaRPr>
          </a:p>
        </p:txBody>
      </p:sp>
    </p:spTree>
    <p:extLst>
      <p:ext uri="{BB962C8B-B14F-4D97-AF65-F5344CB8AC3E}">
        <p14:creationId xmlns:p14="http://schemas.microsoft.com/office/powerpoint/2010/main" val="386259309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re 4"/>
          <p:cNvSpPr>
            <a:spLocks noGrp="1"/>
          </p:cNvSpPr>
          <p:nvPr>
            <p:ph type="title"/>
          </p:nvPr>
        </p:nvSpPr>
        <p:spPr>
          <a:xfrm>
            <a:off x="495300" y="188640"/>
            <a:ext cx="8915400" cy="548680"/>
          </a:xfrm>
        </p:spPr>
        <p:txBody>
          <a:bodyPr>
            <a:noAutofit/>
          </a:bodyPr>
          <a:lstStyle/>
          <a:p>
            <a:pPr>
              <a:spcBef>
                <a:spcPts val="0"/>
              </a:spcBef>
              <a:spcAft>
                <a:spcPts val="0"/>
              </a:spcAft>
            </a:pPr>
            <a:r>
              <a:rPr lang="en-US" sz="2000" dirty="0" err="1" smtClean="0">
                <a:cs typeface="Arial"/>
              </a:rPr>
              <a:t>Programación</a:t>
            </a:r>
            <a:r>
              <a:rPr lang="en-US" sz="2000" dirty="0" smtClean="0">
                <a:cs typeface="Arial"/>
              </a:rPr>
              <a:t> de la </a:t>
            </a:r>
            <a:r>
              <a:rPr lang="en-US" sz="2000" dirty="0" err="1" smtClean="0">
                <a:cs typeface="Arial"/>
              </a:rPr>
              <a:t>movilización</a:t>
            </a:r>
            <a:r>
              <a:rPr lang="en-US" sz="2000" dirty="0" smtClean="0">
                <a:cs typeface="Arial"/>
              </a:rPr>
              <a:t> de </a:t>
            </a:r>
            <a:r>
              <a:rPr lang="en-US" sz="2000" dirty="0" err="1" smtClean="0">
                <a:cs typeface="Arial"/>
              </a:rPr>
              <a:t>los</a:t>
            </a:r>
            <a:r>
              <a:rPr lang="en-US" sz="2000" dirty="0" smtClean="0">
                <a:cs typeface="Arial"/>
              </a:rPr>
              <a:t> </a:t>
            </a:r>
            <a:r>
              <a:rPr lang="en-US" sz="2000" dirty="0" err="1" smtClean="0">
                <a:cs typeface="Arial"/>
              </a:rPr>
              <a:t>miembros</a:t>
            </a:r>
            <a:r>
              <a:rPr lang="en-US" sz="2000" dirty="0" smtClean="0">
                <a:cs typeface="Arial"/>
              </a:rPr>
              <a:t> clave del </a:t>
            </a:r>
            <a:r>
              <a:rPr lang="en-US" sz="2000" dirty="0" err="1" smtClean="0">
                <a:cs typeface="Arial"/>
              </a:rPr>
              <a:t>equipo</a:t>
            </a:r>
            <a:endParaRPr lang="en-US" sz="2000" dirty="0">
              <a:cs typeface="Arial"/>
            </a:endParaRPr>
          </a:p>
        </p:txBody>
      </p:sp>
      <p:graphicFrame>
        <p:nvGraphicFramePr>
          <p:cNvPr id="2" name="Tableau 1"/>
          <p:cNvGraphicFramePr>
            <a:graphicFrameLocks noGrp="1"/>
          </p:cNvGraphicFramePr>
          <p:nvPr>
            <p:extLst>
              <p:ext uri="{D42A27DB-BD31-4B8C-83A1-F6EECF244321}">
                <p14:modId xmlns:p14="http://schemas.microsoft.com/office/powerpoint/2010/main" val="2507970782"/>
              </p:ext>
            </p:extLst>
          </p:nvPr>
        </p:nvGraphicFramePr>
        <p:xfrm>
          <a:off x="144005" y="908720"/>
          <a:ext cx="9633531" cy="4365360"/>
        </p:xfrm>
        <a:graphic>
          <a:graphicData uri="http://schemas.openxmlformats.org/drawingml/2006/table">
            <a:tbl>
              <a:tblPr firstRow="1" bandRow="1">
                <a:tableStyleId>{2D5ABB26-0587-4C30-8999-92F81FD0307C}</a:tableStyleId>
              </a:tblPr>
              <a:tblGrid>
                <a:gridCol w="2144691">
                  <a:extLst>
                    <a:ext uri="{9D8B030D-6E8A-4147-A177-3AD203B41FA5}">
                      <a16:colId xmlns="" xmlns:a16="http://schemas.microsoft.com/office/drawing/2014/main" val="20000"/>
                    </a:ext>
                  </a:extLst>
                </a:gridCol>
                <a:gridCol w="312035">
                  <a:extLst>
                    <a:ext uri="{9D8B030D-6E8A-4147-A177-3AD203B41FA5}">
                      <a16:colId xmlns="" xmlns:a16="http://schemas.microsoft.com/office/drawing/2014/main" val="20001"/>
                    </a:ext>
                  </a:extLst>
                </a:gridCol>
                <a:gridCol w="312035">
                  <a:extLst>
                    <a:ext uri="{9D8B030D-6E8A-4147-A177-3AD203B41FA5}">
                      <a16:colId xmlns="" xmlns:a16="http://schemas.microsoft.com/office/drawing/2014/main" val="20002"/>
                    </a:ext>
                  </a:extLst>
                </a:gridCol>
                <a:gridCol w="312035">
                  <a:extLst>
                    <a:ext uri="{9D8B030D-6E8A-4147-A177-3AD203B41FA5}">
                      <a16:colId xmlns="" xmlns:a16="http://schemas.microsoft.com/office/drawing/2014/main" val="20003"/>
                    </a:ext>
                  </a:extLst>
                </a:gridCol>
                <a:gridCol w="312035">
                  <a:extLst>
                    <a:ext uri="{9D8B030D-6E8A-4147-A177-3AD203B41FA5}">
                      <a16:colId xmlns="" xmlns:a16="http://schemas.microsoft.com/office/drawing/2014/main" val="20004"/>
                    </a:ext>
                  </a:extLst>
                </a:gridCol>
                <a:gridCol w="312035">
                  <a:extLst>
                    <a:ext uri="{9D8B030D-6E8A-4147-A177-3AD203B41FA5}">
                      <a16:colId xmlns="" xmlns:a16="http://schemas.microsoft.com/office/drawing/2014/main" val="20005"/>
                    </a:ext>
                  </a:extLst>
                </a:gridCol>
                <a:gridCol w="312035">
                  <a:extLst>
                    <a:ext uri="{9D8B030D-6E8A-4147-A177-3AD203B41FA5}">
                      <a16:colId xmlns="" xmlns:a16="http://schemas.microsoft.com/office/drawing/2014/main" val="20006"/>
                    </a:ext>
                  </a:extLst>
                </a:gridCol>
                <a:gridCol w="312035">
                  <a:extLst>
                    <a:ext uri="{9D8B030D-6E8A-4147-A177-3AD203B41FA5}">
                      <a16:colId xmlns="" xmlns:a16="http://schemas.microsoft.com/office/drawing/2014/main" val="20007"/>
                    </a:ext>
                  </a:extLst>
                </a:gridCol>
                <a:gridCol w="312035">
                  <a:extLst>
                    <a:ext uri="{9D8B030D-6E8A-4147-A177-3AD203B41FA5}">
                      <a16:colId xmlns="" xmlns:a16="http://schemas.microsoft.com/office/drawing/2014/main" val="20008"/>
                    </a:ext>
                  </a:extLst>
                </a:gridCol>
                <a:gridCol w="312035">
                  <a:extLst>
                    <a:ext uri="{9D8B030D-6E8A-4147-A177-3AD203B41FA5}">
                      <a16:colId xmlns="" xmlns:a16="http://schemas.microsoft.com/office/drawing/2014/main" val="20009"/>
                    </a:ext>
                  </a:extLst>
                </a:gridCol>
                <a:gridCol w="312035">
                  <a:extLst>
                    <a:ext uri="{9D8B030D-6E8A-4147-A177-3AD203B41FA5}">
                      <a16:colId xmlns="" xmlns:a16="http://schemas.microsoft.com/office/drawing/2014/main" val="20010"/>
                    </a:ext>
                  </a:extLst>
                </a:gridCol>
                <a:gridCol w="312035">
                  <a:extLst>
                    <a:ext uri="{9D8B030D-6E8A-4147-A177-3AD203B41FA5}">
                      <a16:colId xmlns="" xmlns:a16="http://schemas.microsoft.com/office/drawing/2014/main" val="20011"/>
                    </a:ext>
                  </a:extLst>
                </a:gridCol>
                <a:gridCol w="312035">
                  <a:extLst>
                    <a:ext uri="{9D8B030D-6E8A-4147-A177-3AD203B41FA5}">
                      <a16:colId xmlns="" xmlns:a16="http://schemas.microsoft.com/office/drawing/2014/main" val="20012"/>
                    </a:ext>
                  </a:extLst>
                </a:gridCol>
                <a:gridCol w="288036">
                  <a:extLst>
                    <a:ext uri="{9D8B030D-6E8A-4147-A177-3AD203B41FA5}">
                      <a16:colId xmlns="" xmlns:a16="http://schemas.microsoft.com/office/drawing/2014/main" val="20013"/>
                    </a:ext>
                  </a:extLst>
                </a:gridCol>
                <a:gridCol w="336034">
                  <a:extLst>
                    <a:ext uri="{9D8B030D-6E8A-4147-A177-3AD203B41FA5}">
                      <a16:colId xmlns="" xmlns:a16="http://schemas.microsoft.com/office/drawing/2014/main" val="20014"/>
                    </a:ext>
                  </a:extLst>
                </a:gridCol>
                <a:gridCol w="312035">
                  <a:extLst>
                    <a:ext uri="{9D8B030D-6E8A-4147-A177-3AD203B41FA5}">
                      <a16:colId xmlns="" xmlns:a16="http://schemas.microsoft.com/office/drawing/2014/main" val="20015"/>
                    </a:ext>
                  </a:extLst>
                </a:gridCol>
                <a:gridCol w="312035">
                  <a:extLst>
                    <a:ext uri="{9D8B030D-6E8A-4147-A177-3AD203B41FA5}">
                      <a16:colId xmlns="" xmlns:a16="http://schemas.microsoft.com/office/drawing/2014/main" val="20016"/>
                    </a:ext>
                  </a:extLst>
                </a:gridCol>
                <a:gridCol w="312035">
                  <a:extLst>
                    <a:ext uri="{9D8B030D-6E8A-4147-A177-3AD203B41FA5}">
                      <a16:colId xmlns="" xmlns:a16="http://schemas.microsoft.com/office/drawing/2014/main" val="20017"/>
                    </a:ext>
                  </a:extLst>
                </a:gridCol>
                <a:gridCol w="312035">
                  <a:extLst>
                    <a:ext uri="{9D8B030D-6E8A-4147-A177-3AD203B41FA5}">
                      <a16:colId xmlns="" xmlns:a16="http://schemas.microsoft.com/office/drawing/2014/main" val="20018"/>
                    </a:ext>
                  </a:extLst>
                </a:gridCol>
                <a:gridCol w="312035">
                  <a:extLst>
                    <a:ext uri="{9D8B030D-6E8A-4147-A177-3AD203B41FA5}">
                      <a16:colId xmlns="" xmlns:a16="http://schemas.microsoft.com/office/drawing/2014/main" val="20019"/>
                    </a:ext>
                  </a:extLst>
                </a:gridCol>
                <a:gridCol w="312035">
                  <a:extLst>
                    <a:ext uri="{9D8B030D-6E8A-4147-A177-3AD203B41FA5}">
                      <a16:colId xmlns="" xmlns:a16="http://schemas.microsoft.com/office/drawing/2014/main" val="20020"/>
                    </a:ext>
                  </a:extLst>
                </a:gridCol>
                <a:gridCol w="312035">
                  <a:extLst>
                    <a:ext uri="{9D8B030D-6E8A-4147-A177-3AD203B41FA5}">
                      <a16:colId xmlns="" xmlns:a16="http://schemas.microsoft.com/office/drawing/2014/main" val="20021"/>
                    </a:ext>
                  </a:extLst>
                </a:gridCol>
                <a:gridCol w="312035">
                  <a:extLst>
                    <a:ext uri="{9D8B030D-6E8A-4147-A177-3AD203B41FA5}">
                      <a16:colId xmlns="" xmlns:a16="http://schemas.microsoft.com/office/drawing/2014/main" val="20022"/>
                    </a:ext>
                  </a:extLst>
                </a:gridCol>
                <a:gridCol w="312035">
                  <a:extLst>
                    <a:ext uri="{9D8B030D-6E8A-4147-A177-3AD203B41FA5}">
                      <a16:colId xmlns="" xmlns:a16="http://schemas.microsoft.com/office/drawing/2014/main" val="20023"/>
                    </a:ext>
                  </a:extLst>
                </a:gridCol>
                <a:gridCol w="312035">
                  <a:extLst>
                    <a:ext uri="{9D8B030D-6E8A-4147-A177-3AD203B41FA5}">
                      <a16:colId xmlns="" xmlns:a16="http://schemas.microsoft.com/office/drawing/2014/main" val="20024"/>
                    </a:ext>
                  </a:extLst>
                </a:gridCol>
              </a:tblGrid>
              <a:tr h="170460">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fr-FR" sz="900" dirty="0" smtClean="0"/>
                        <a:t>Mayo</a:t>
                      </a:r>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fr-FR" sz="900" dirty="0" err="1" smtClean="0"/>
                        <a:t>Junio</a:t>
                      </a:r>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fr-FR" sz="900" dirty="0" smtClean="0"/>
                        <a:t>Julio</a:t>
                      </a:r>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fr-FR" sz="900" dirty="0" err="1" smtClean="0"/>
                        <a:t>Agosto</a:t>
                      </a:r>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fr-FR" sz="900" dirty="0" err="1" smtClean="0"/>
                        <a:t>Septiembre</a:t>
                      </a:r>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fr-FR" sz="900" dirty="0" err="1" smtClean="0"/>
                        <a:t>Octubre</a:t>
                      </a:r>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9525" cap="flat" cmpd="sng" algn="ctr">
                      <a:solidFill>
                        <a:schemeClr val="bg1">
                          <a:lumMod val="65000"/>
                        </a:schemeClr>
                      </a:solidFill>
                      <a:prstDash val="sysDash"/>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70460">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S1</a:t>
                      </a:r>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S3</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S4</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S1</a:t>
                      </a:r>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S3</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S4</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S1</a:t>
                      </a:r>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S3</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S4</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S1</a:t>
                      </a:r>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S3</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S4</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S1</a:t>
                      </a:r>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S3</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S4</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S1</a:t>
                      </a:r>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S2</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S3</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900" dirty="0"/>
                        <a:t>S4</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70460">
                <a:tc>
                  <a:txBody>
                    <a:bodyPr/>
                    <a:lstStyle/>
                    <a:p>
                      <a:endParaRPr lang="fr-FR" sz="900" b="1"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b="1"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70460">
                <a:tc>
                  <a:txBody>
                    <a:bodyPr/>
                    <a:lstStyle/>
                    <a:p>
                      <a:r>
                        <a:rPr lang="fr-FR" sz="900" b="1" dirty="0"/>
                        <a:t>CEO N Claude</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b="1"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03"/>
                  </a:ext>
                </a:extLst>
              </a:tr>
              <a:tr h="170460">
                <a:tc>
                  <a:txBody>
                    <a:bodyPr/>
                    <a:lstStyle/>
                    <a:p>
                      <a:r>
                        <a:rPr lang="fr-FR" sz="900" dirty="0" err="1" smtClean="0"/>
                        <a:t>Comunicaciones</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4"/>
                  </a:ext>
                </a:extLst>
              </a:tr>
              <a:tr h="170460">
                <a:tc>
                  <a:txBody>
                    <a:bodyPr/>
                    <a:lstStyle/>
                    <a:p>
                      <a:r>
                        <a:rPr lang="fr-FR" sz="900" dirty="0" err="1" smtClean="0"/>
                        <a:t>Relaciones</a:t>
                      </a:r>
                      <a:r>
                        <a:rPr lang="fr-FR" sz="900" dirty="0" smtClean="0"/>
                        <a:t> </a:t>
                      </a:r>
                      <a:r>
                        <a:rPr lang="fr-FR" sz="900" dirty="0" err="1" smtClean="0"/>
                        <a:t>internacionales</a:t>
                      </a:r>
                      <a:r>
                        <a:rPr lang="fr-FR" sz="900" dirty="0" smtClean="0"/>
                        <a:t> </a:t>
                      </a:r>
                      <a:r>
                        <a:rPr lang="fr-FR" sz="900" baseline="0" dirty="0" smtClean="0"/>
                        <a:t>HR </a:t>
                      </a:r>
                      <a:r>
                        <a:rPr lang="fr-FR" sz="900" baseline="0" dirty="0"/>
                        <a:t>QSE</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extLst>
                  <a:ext uri="{0D108BD9-81ED-4DB2-BD59-A6C34878D82A}">
                    <a16:rowId xmlns="" xmlns:a16="http://schemas.microsoft.com/office/drawing/2014/main" val="10005"/>
                  </a:ext>
                </a:extLst>
              </a:tr>
              <a:tr h="170460">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170460">
                <a:tc>
                  <a:txBody>
                    <a:bodyPr/>
                    <a:lstStyle/>
                    <a:p>
                      <a:r>
                        <a:rPr lang="fr-FR" sz="900" b="1" dirty="0"/>
                        <a:t>CFO R Pourny</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07"/>
                  </a:ext>
                </a:extLst>
              </a:tr>
              <a:tr h="170460">
                <a:tc>
                  <a:txBody>
                    <a:bodyPr/>
                    <a:lstStyle/>
                    <a:p>
                      <a:r>
                        <a:rPr lang="fr-FR" sz="900" dirty="0"/>
                        <a:t>DCFO J Casanova</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08"/>
                  </a:ext>
                </a:extLst>
              </a:tr>
              <a:tr h="170460">
                <a:tc>
                  <a:txBody>
                    <a:bodyPr/>
                    <a:lstStyle/>
                    <a:p>
                      <a:r>
                        <a:rPr lang="fr-FR" sz="900" dirty="0" smtClean="0"/>
                        <a:t>Parte</a:t>
                      </a:r>
                      <a:r>
                        <a:rPr lang="fr-FR" sz="900" baseline="0" dirty="0" smtClean="0"/>
                        <a:t> </a:t>
                      </a:r>
                      <a:r>
                        <a:rPr lang="fr-FR" sz="900" baseline="0" dirty="0" err="1" smtClean="0"/>
                        <a:t>legal</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9"/>
                  </a:ext>
                </a:extLst>
              </a:tr>
              <a:tr h="170460">
                <a:tc>
                  <a:txBody>
                    <a:bodyPr/>
                    <a:lstStyle/>
                    <a:p>
                      <a:r>
                        <a:rPr lang="fr-FR" sz="900" dirty="0" err="1" smtClean="0"/>
                        <a:t>Compras</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10"/>
                  </a:ext>
                </a:extLst>
              </a:tr>
              <a:tr h="170460">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1"/>
                  </a:ext>
                </a:extLst>
              </a:tr>
              <a:tr h="170460">
                <a:tc>
                  <a:txBody>
                    <a:bodyPr/>
                    <a:lstStyle/>
                    <a:p>
                      <a:r>
                        <a:rPr lang="fr-FR" sz="900" b="1" dirty="0"/>
                        <a:t>COO A Mendes</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12"/>
                  </a:ext>
                </a:extLst>
              </a:tr>
              <a:tr h="170460">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3"/>
                  </a:ext>
                </a:extLst>
              </a:tr>
              <a:tr h="170460">
                <a:tc>
                  <a:txBody>
                    <a:bodyPr/>
                    <a:lstStyle/>
                    <a:p>
                      <a:r>
                        <a:rPr lang="fr-FR" sz="900" b="1" dirty="0"/>
                        <a:t>CCO S </a:t>
                      </a:r>
                      <a:r>
                        <a:rPr lang="fr-FR" sz="900" b="1" dirty="0" err="1"/>
                        <a:t>Taysse</a:t>
                      </a:r>
                      <a:endParaRPr lang="fr-FR" sz="900" b="1"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14"/>
                  </a:ext>
                </a:extLst>
              </a:tr>
              <a:tr h="170460">
                <a:tc>
                  <a:txBody>
                    <a:bodyPr/>
                    <a:lstStyle/>
                    <a:p>
                      <a:r>
                        <a:rPr lang="fr-FR" sz="900" dirty="0" err="1" smtClean="0"/>
                        <a:t>Desarrollo</a:t>
                      </a:r>
                      <a:r>
                        <a:rPr lang="fr-FR" sz="900" baseline="0" dirty="0" smtClean="0"/>
                        <a:t> de </a:t>
                      </a:r>
                      <a:r>
                        <a:rPr lang="fr-FR" sz="900" baseline="0" dirty="0" err="1" smtClean="0"/>
                        <a:t>ruta</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15"/>
                  </a:ext>
                </a:extLst>
              </a:tr>
              <a:tr h="170460">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6"/>
                  </a:ext>
                </a:extLst>
              </a:tr>
              <a:tr h="170460">
                <a:tc>
                  <a:txBody>
                    <a:bodyPr/>
                    <a:lstStyle/>
                    <a:p>
                      <a:r>
                        <a:rPr lang="fr-FR" sz="900" b="1" dirty="0"/>
                        <a:t>CTO X </a:t>
                      </a:r>
                      <a:r>
                        <a:rPr lang="fr-FR" sz="900" b="1" dirty="0" err="1"/>
                        <a:t>Lortat</a:t>
                      </a:r>
                      <a:r>
                        <a:rPr lang="fr-FR" sz="900" b="1" dirty="0"/>
                        <a:t>-Jacob</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17"/>
                  </a:ext>
                </a:extLst>
              </a:tr>
              <a:tr h="170460">
                <a:tc>
                  <a:txBody>
                    <a:bodyPr/>
                    <a:lstStyle/>
                    <a:p>
                      <a:r>
                        <a:rPr lang="fr-FR" sz="900" dirty="0"/>
                        <a:t>D CTO M </a:t>
                      </a:r>
                      <a:r>
                        <a:rPr lang="fr-FR" sz="900" dirty="0" err="1"/>
                        <a:t>Aubel</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18"/>
                  </a:ext>
                </a:extLst>
              </a:tr>
              <a:tr h="170460">
                <a:tc>
                  <a:txBody>
                    <a:bodyPr/>
                    <a:lstStyle/>
                    <a:p>
                      <a:r>
                        <a:rPr lang="fr-FR" sz="900" dirty="0"/>
                        <a:t>IT&amp;T Manager</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19"/>
                  </a:ext>
                </a:extLst>
              </a:tr>
              <a:tr h="170460">
                <a:tc>
                  <a:txBody>
                    <a:bodyPr/>
                    <a:lstStyle/>
                    <a:p>
                      <a:r>
                        <a:rPr lang="fr-FR" sz="900" dirty="0" err="1" smtClean="0"/>
                        <a:t>Construcción</a:t>
                      </a:r>
                      <a:r>
                        <a:rPr lang="fr-FR" sz="900" dirty="0" smtClean="0"/>
                        <a:t> </a:t>
                      </a:r>
                      <a:r>
                        <a:rPr lang="fr-FR" sz="900" dirty="0"/>
                        <a:t>R </a:t>
                      </a:r>
                      <a:r>
                        <a:rPr lang="fr-FR" sz="900" dirty="0" err="1"/>
                        <a:t>Bernardi</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20"/>
                  </a:ext>
                </a:extLst>
              </a:tr>
              <a:tr h="170460">
                <a:tc>
                  <a:txBody>
                    <a:bodyPr/>
                    <a:lstStyle/>
                    <a:p>
                      <a:r>
                        <a:rPr lang="fr-FR" sz="900" dirty="0" err="1" smtClean="0"/>
                        <a:t>Asesor</a:t>
                      </a:r>
                      <a:r>
                        <a:rPr lang="fr-FR" sz="900" dirty="0" smtClean="0"/>
                        <a:t> senior</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8827"/>
                    </a:solidFill>
                  </a:tcPr>
                </a:tc>
                <a:extLst>
                  <a:ext uri="{0D108BD9-81ED-4DB2-BD59-A6C34878D82A}">
                    <a16:rowId xmlns="" xmlns:a16="http://schemas.microsoft.com/office/drawing/2014/main" val="10021"/>
                  </a:ext>
                </a:extLst>
              </a:tr>
              <a:tr h="170460">
                <a:tc>
                  <a:txBody>
                    <a:bodyPr/>
                    <a:lstStyle/>
                    <a:p>
                      <a:r>
                        <a:rPr lang="fr-FR" sz="900" dirty="0" err="1" smtClean="0"/>
                        <a:t>Cordinación</a:t>
                      </a:r>
                      <a:r>
                        <a:rPr lang="fr-FR" sz="900" dirty="0" smtClean="0"/>
                        <a:t> de </a:t>
                      </a:r>
                      <a:r>
                        <a:rPr lang="fr-FR" sz="900" dirty="0" err="1" smtClean="0"/>
                        <a:t>operaciones</a:t>
                      </a:r>
                      <a:r>
                        <a:rPr lang="fr-FR" sz="900" baseline="0" dirty="0" smtClean="0"/>
                        <a:t> </a:t>
                      </a:r>
                      <a:r>
                        <a:rPr lang="fr-FR" sz="900" dirty="0" smtClean="0"/>
                        <a:t>A </a:t>
                      </a:r>
                      <a:r>
                        <a:rPr lang="fr-FR" sz="900" dirty="0"/>
                        <a:t>Artioukhine</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 xmlns:a16="http://schemas.microsoft.com/office/drawing/2014/main" val="10022"/>
                  </a:ext>
                </a:extLst>
              </a:tr>
              <a:tr h="170460">
                <a:tc>
                  <a:txBody>
                    <a:bodyPr/>
                    <a:lstStyle/>
                    <a:p>
                      <a:r>
                        <a:rPr lang="fr-FR" sz="900" dirty="0" err="1" smtClean="0"/>
                        <a:t>Administración</a:t>
                      </a:r>
                      <a:r>
                        <a:rPr lang="fr-FR" sz="900" baseline="0" dirty="0" smtClean="0"/>
                        <a:t> de </a:t>
                      </a:r>
                      <a:r>
                        <a:rPr lang="fr-FR" sz="900" baseline="0" dirty="0" err="1" smtClean="0"/>
                        <a:t>contratos</a:t>
                      </a:r>
                      <a:r>
                        <a:rPr lang="fr-FR" sz="900" baseline="0" dirty="0" smtClean="0"/>
                        <a:t> </a:t>
                      </a:r>
                      <a:r>
                        <a:rPr lang="fr-FR" sz="900" dirty="0" smtClean="0"/>
                        <a:t>[</a:t>
                      </a:r>
                      <a:r>
                        <a:rPr lang="fr-FR" sz="900" dirty="0" err="1" smtClean="0"/>
                        <a:t>consultor</a:t>
                      </a:r>
                      <a:r>
                        <a:rPr lang="fr-FR" sz="900" dirty="0" smtClean="0"/>
                        <a:t>]</a:t>
                      </a:r>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extLst>
                  <a:ext uri="{0D108BD9-81ED-4DB2-BD59-A6C34878D82A}">
                    <a16:rowId xmlns="" xmlns:a16="http://schemas.microsoft.com/office/drawing/2014/main" val="10023"/>
                  </a:ext>
                </a:extLst>
              </a:tr>
              <a:tr h="170460">
                <a:tc>
                  <a:txBody>
                    <a:bodyPr/>
                    <a:lstStyle/>
                    <a:p>
                      <a:r>
                        <a:rPr lang="fr-FR" sz="900" dirty="0"/>
                        <a:t>BIM manager</a:t>
                      </a:r>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9525" cap="flat" cmpd="sng" algn="ctr">
                      <a:solidFill>
                        <a:schemeClr val="bg1">
                          <a:lumMod val="65000"/>
                        </a:schemeClr>
                      </a:solidFill>
                      <a:prstDash val="sysDash"/>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lang="fr-FR" sz="900" dirty="0"/>
                    </a:p>
                  </a:txBody>
                  <a:tcPr marL="36000" marR="36000" marT="0" marB="0" anchor="ctr">
                    <a:lnL w="12700" cap="flat" cmpd="sng" algn="ctr">
                      <a:noFill/>
                      <a:prstDash val="solid"/>
                      <a:round/>
                      <a:headEnd type="none" w="med" len="med"/>
                      <a:tailEnd type="none" w="med" len="med"/>
                    </a:lnL>
                    <a:lnR w="9525" cap="flat" cmpd="sng" algn="ctr">
                      <a:solidFill>
                        <a:schemeClr val="bg1">
                          <a:lumMod val="6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24"/>
                  </a:ext>
                </a:extLst>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538074556"/>
              </p:ext>
            </p:extLst>
          </p:nvPr>
        </p:nvGraphicFramePr>
        <p:xfrm>
          <a:off x="2766304" y="5372280"/>
          <a:ext cx="2042680" cy="1504800"/>
        </p:xfrm>
        <a:graphic>
          <a:graphicData uri="http://schemas.openxmlformats.org/drawingml/2006/table">
            <a:tbl>
              <a:tblPr firstRow="1" bandRow="1">
                <a:tableStyleId>{2D5ABB26-0587-4C30-8999-92F81FD0307C}</a:tableStyleId>
              </a:tblPr>
              <a:tblGrid>
                <a:gridCol w="1712643">
                  <a:extLst>
                    <a:ext uri="{9D8B030D-6E8A-4147-A177-3AD203B41FA5}">
                      <a16:colId xmlns="" xmlns:a16="http://schemas.microsoft.com/office/drawing/2014/main" val="20000"/>
                    </a:ext>
                  </a:extLst>
                </a:gridCol>
                <a:gridCol w="330037">
                  <a:extLst>
                    <a:ext uri="{9D8B030D-6E8A-4147-A177-3AD203B41FA5}">
                      <a16:colId xmlns="" xmlns:a16="http://schemas.microsoft.com/office/drawing/2014/main" val="20001"/>
                    </a:ext>
                  </a:extLst>
                </a:gridCol>
              </a:tblGrid>
              <a:tr h="170460">
                <a:tc>
                  <a:txBody>
                    <a:bodyPr/>
                    <a:lstStyle/>
                    <a:p>
                      <a:r>
                        <a:rPr lang="fr-FR" sz="900" dirty="0" err="1"/>
                        <a:t>Pre</a:t>
                      </a:r>
                      <a:r>
                        <a:rPr lang="fr-FR" sz="900" dirty="0"/>
                        <a:t> </a:t>
                      </a:r>
                      <a:endParaRPr lang="fr-FR" sz="900" dirty="0" smtClean="0"/>
                    </a:p>
                    <a:p>
                      <a:r>
                        <a:rPr lang="fr-FR" sz="900" dirty="0" err="1" smtClean="0"/>
                        <a:t>Movilización</a:t>
                      </a:r>
                      <a:r>
                        <a:rPr lang="fr-FR" sz="900" dirty="0" smtClean="0"/>
                        <a:t> de </a:t>
                      </a:r>
                      <a:r>
                        <a:rPr lang="fr-FR" sz="900" dirty="0" err="1" smtClean="0"/>
                        <a:t>patrocinadores</a:t>
                      </a:r>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extLst>
                  <a:ext uri="{0D108BD9-81ED-4DB2-BD59-A6C34878D82A}">
                    <a16:rowId xmlns="" xmlns:a16="http://schemas.microsoft.com/office/drawing/2014/main" val="10000"/>
                  </a:ext>
                </a:extLst>
              </a:tr>
              <a:tr h="170460">
                <a:tc>
                  <a:txBody>
                    <a:bodyPr/>
                    <a:lstStyle/>
                    <a:p>
                      <a:r>
                        <a:rPr lang="fr-FR" sz="900" dirty="0" err="1" smtClean="0"/>
                        <a:t>Movilización</a:t>
                      </a:r>
                      <a:r>
                        <a:rPr lang="fr-FR" sz="900" dirty="0" smtClean="0"/>
                        <a:t> de </a:t>
                      </a:r>
                      <a:r>
                        <a:rPr lang="fr-FR" sz="900" dirty="0" err="1" smtClean="0"/>
                        <a:t>patrocinadores</a:t>
                      </a:r>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50000"/>
                      </a:schemeClr>
                    </a:solidFill>
                  </a:tcPr>
                </a:tc>
                <a:extLst>
                  <a:ext uri="{0D108BD9-81ED-4DB2-BD59-A6C34878D82A}">
                    <a16:rowId xmlns="" xmlns:a16="http://schemas.microsoft.com/office/drawing/2014/main" val="10001"/>
                  </a:ext>
                </a:extLst>
              </a:tr>
              <a:tr h="170460">
                <a:tc>
                  <a:txBody>
                    <a:bodyPr/>
                    <a:lstStyle/>
                    <a:p>
                      <a:r>
                        <a:rPr lang="fr-FR" sz="900" dirty="0" err="1" smtClean="0"/>
                        <a:t>Ejecutivo</a:t>
                      </a:r>
                      <a:r>
                        <a:rPr lang="fr-FR" sz="900" dirty="0" smtClean="0"/>
                        <a:t> de SCL (</a:t>
                      </a:r>
                      <a:r>
                        <a:rPr lang="fr-FR" sz="900" dirty="0" err="1" smtClean="0"/>
                        <a:t>acuerdo</a:t>
                      </a:r>
                      <a:r>
                        <a:rPr lang="fr-FR" sz="900" baseline="0" dirty="0" smtClean="0"/>
                        <a:t> de </a:t>
                      </a:r>
                      <a:r>
                        <a:rPr lang="fr-FR" sz="900" baseline="0" dirty="0" err="1" smtClean="0"/>
                        <a:t>servicio</a:t>
                      </a:r>
                      <a:r>
                        <a:rPr lang="fr-FR" sz="900" baseline="0" dirty="0" smtClean="0"/>
                        <a:t> </a:t>
                      </a:r>
                      <a:r>
                        <a:rPr lang="fr-FR" sz="900" dirty="0" smtClean="0"/>
                        <a:t>)</a:t>
                      </a:r>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2"/>
                  </a:ext>
                </a:extLst>
              </a:tr>
              <a:tr h="170460">
                <a:tc>
                  <a:txBody>
                    <a:bodyPr/>
                    <a:lstStyle/>
                    <a:p>
                      <a:r>
                        <a:rPr lang="fr-FR" sz="900" dirty="0" err="1" smtClean="0"/>
                        <a:t>ejecutivo</a:t>
                      </a:r>
                      <a:r>
                        <a:rPr lang="fr-FR" sz="900" baseline="0" dirty="0" smtClean="0"/>
                        <a:t> </a:t>
                      </a:r>
                      <a:r>
                        <a:rPr lang="fr-FR" sz="900" baseline="0" dirty="0" err="1" smtClean="0"/>
                        <a:t>contratado</a:t>
                      </a:r>
                      <a:r>
                        <a:rPr lang="fr-FR" sz="900" baseline="0" dirty="0" smtClean="0"/>
                        <a:t> de SCL</a:t>
                      </a:r>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A8827"/>
                    </a:solidFill>
                  </a:tcPr>
                </a:tc>
                <a:extLst>
                  <a:ext uri="{0D108BD9-81ED-4DB2-BD59-A6C34878D82A}">
                    <a16:rowId xmlns="" xmlns:a16="http://schemas.microsoft.com/office/drawing/2014/main" val="10003"/>
                  </a:ext>
                </a:extLst>
              </a:tr>
              <a:tr h="170460">
                <a:tc>
                  <a:txBody>
                    <a:bodyPr/>
                    <a:lstStyle/>
                    <a:p>
                      <a:r>
                        <a:rPr lang="fr-FR" sz="900" dirty="0" err="1" smtClean="0"/>
                        <a:t>Contratación</a:t>
                      </a:r>
                      <a:r>
                        <a:rPr lang="fr-FR" sz="900" dirty="0" smtClean="0"/>
                        <a:t> local - </a:t>
                      </a:r>
                      <a:r>
                        <a:rPr lang="fr-FR" sz="900" dirty="0" err="1" smtClean="0"/>
                        <a:t>Reclutamiento</a:t>
                      </a:r>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4"/>
                  </a:ext>
                </a:extLst>
              </a:tr>
              <a:tr h="170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900" dirty="0" smtClean="0"/>
                        <a:t>Contratación</a:t>
                      </a:r>
                      <a:r>
                        <a:rPr lang="es-ES" sz="900" baseline="0" dirty="0" smtClean="0"/>
                        <a:t> </a:t>
                      </a:r>
                      <a:r>
                        <a:rPr lang="es-ES" sz="900" dirty="0" smtClean="0"/>
                        <a:t>local - Movilizado</a:t>
                      </a:r>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 xmlns:a16="http://schemas.microsoft.com/office/drawing/2014/main" val="10005"/>
                  </a:ext>
                </a:extLst>
              </a:tr>
              <a:tr h="170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err="1" smtClean="0"/>
                        <a:t>subcontratos</a:t>
                      </a:r>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fr-FR" sz="900" dirty="0"/>
                    </a:p>
                  </a:txBody>
                  <a:tcPr marL="36000" marR="3600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600"/>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14161310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4"/>
          <p:cNvSpPr>
            <a:spLocks noGrp="1"/>
          </p:cNvSpPr>
          <p:nvPr>
            <p:ph type="title"/>
          </p:nvPr>
        </p:nvSpPr>
        <p:spPr>
          <a:xfrm>
            <a:off x="306388" y="188913"/>
            <a:ext cx="8915400" cy="431800"/>
          </a:xfrm>
        </p:spPr>
        <p:txBody>
          <a:bodyPr>
            <a:normAutofit fontScale="90000"/>
          </a:bodyPr>
          <a:lstStyle/>
          <a:p>
            <a:r>
              <a:rPr lang="en-US" altLang="fr-FR" sz="2000" dirty="0"/>
              <a:t/>
            </a:r>
            <a:br>
              <a:rPr lang="en-US" altLang="fr-FR" sz="2000" dirty="0"/>
            </a:br>
            <a:r>
              <a:rPr lang="en-US" altLang="fr-FR" sz="2000" dirty="0" err="1" smtClean="0"/>
              <a:t>Contenido</a:t>
            </a:r>
            <a:endParaRPr lang="fr-FR" altLang="fr-FR" sz="2000" dirty="0"/>
          </a:p>
        </p:txBody>
      </p:sp>
      <p:sp>
        <p:nvSpPr>
          <p:cNvPr id="53" name="Text Placeholder 3"/>
          <p:cNvSpPr txBox="1">
            <a:spLocks/>
          </p:cNvSpPr>
          <p:nvPr>
            <p:custDataLst>
              <p:tags r:id="rId1"/>
            </p:custDataLst>
          </p:nvPr>
        </p:nvSpPr>
        <p:spPr>
          <a:xfrm>
            <a:off x="920552" y="2924944"/>
            <a:ext cx="6696075" cy="2016125"/>
          </a:xfrm>
          <a:prstGeom prst="rect">
            <a:avLst/>
          </a:prstGeom>
          <a:noFill/>
          <a:ln>
            <a:noFill/>
          </a:ln>
        </p:spPr>
        <p:txBody>
          <a:bodyPr lIns="72000" tIns="36000" rIns="72000" bIns="36000" anchor="ct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Actualización de tráfico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Progreso del equipo</a:t>
            </a: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Acuerdo </a:t>
            </a:r>
            <a:r>
              <a:rPr lang="es-CL" sz="2000" b="1" kern="0" dirty="0">
                <a:solidFill>
                  <a:srgbClr val="004C97"/>
                </a:solidFill>
                <a:latin typeface="Calibri" panose="020F0502020204030204"/>
                <a:cs typeface="Calibri" pitchFamily="34" charset="0"/>
              </a:rPr>
              <a:t>de servicio y trabajadores de SCL </a:t>
            </a:r>
          </a:p>
          <a:p>
            <a:pPr marL="355600" lvl="2" indent="-352425" algn="just">
              <a:spcAft>
                <a:spcPts val="0"/>
              </a:spcAft>
              <a:buFont typeface="Wingdings" pitchFamily="2" charset="2"/>
              <a:buChar char="§"/>
              <a:defRPr/>
            </a:pPr>
            <a:endParaRPr lang="es-CL" sz="2000" b="1" kern="0" dirty="0" smtClean="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smtClean="0">
                <a:solidFill>
                  <a:srgbClr val="004C97"/>
                </a:solidFill>
                <a:latin typeface="Calibri" panose="020F0502020204030204"/>
                <a:cs typeface="Calibri" pitchFamily="34" charset="0"/>
              </a:rPr>
              <a:t>Transferencia </a:t>
            </a:r>
            <a:r>
              <a:rPr lang="es-CL" sz="2000" b="1" kern="0" dirty="0">
                <a:solidFill>
                  <a:srgbClr val="004C97"/>
                </a:solidFill>
                <a:latin typeface="Calibri" panose="020F0502020204030204"/>
                <a:cs typeface="Calibri" pitchFamily="34" charset="0"/>
              </a:rPr>
              <a:t>de contratos – incremento de tasas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SITA</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BHS</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Llamado de capital</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negocios y presupuesto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Revisión de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Cambios en el diseño</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Riesgos y </a:t>
            </a:r>
            <a:r>
              <a:rPr lang="es-CL" sz="2000" b="1" kern="0" dirty="0" err="1">
                <a:solidFill>
                  <a:srgbClr val="004C97"/>
                </a:solidFill>
                <a:latin typeface="Calibri" panose="020F0502020204030204"/>
                <a:cs typeface="Calibri" pitchFamily="34" charset="0"/>
              </a:rPr>
              <a:t>compliance</a:t>
            </a:r>
            <a:endParaRPr lang="es-CL"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Mejoras en el terminal existente</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Plan de comunicación para transición</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AOB</a:t>
            </a:r>
          </a:p>
          <a:p>
            <a:pPr marL="355600" lvl="2" indent="-352425" algn="just">
              <a:spcAft>
                <a:spcPts val="0"/>
              </a:spcAft>
              <a:buFont typeface="Wingdings" pitchFamily="2" charset="2"/>
              <a:buChar char="§"/>
              <a:defRPr/>
            </a:pPr>
            <a:r>
              <a:rPr lang="es-CL" sz="2000" b="1" kern="0" dirty="0">
                <a:solidFill>
                  <a:srgbClr val="004C97"/>
                </a:solidFill>
                <a:latin typeface="Calibri" panose="020F0502020204030204"/>
                <a:cs typeface="Calibri" pitchFamily="34" charset="0"/>
              </a:rPr>
              <a:t>Reunión con el contratista</a:t>
            </a: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a:p>
            <a:pPr marL="355600" lvl="2" indent="-352425" algn="just">
              <a:spcAft>
                <a:spcPts val="0"/>
              </a:spcAft>
              <a:buFont typeface="Wingdings" pitchFamily="2" charset="2"/>
              <a:buChar char="§"/>
              <a:defRPr/>
            </a:pPr>
            <a:endParaRPr sz="2000" b="1" kern="0" dirty="0">
              <a:solidFill>
                <a:srgbClr val="004C97"/>
              </a:solidFill>
              <a:latin typeface="Calibri" panose="020F0502020204030204"/>
              <a:cs typeface="Calibri" pitchFamily="34" charset="0"/>
            </a:endParaRPr>
          </a:p>
        </p:txBody>
      </p:sp>
      <p:sp>
        <p:nvSpPr>
          <p:cNvPr id="5" name="Rectangle 4"/>
          <p:cNvSpPr/>
          <p:nvPr/>
        </p:nvSpPr>
        <p:spPr>
          <a:xfrm>
            <a:off x="920552" y="1628478"/>
            <a:ext cx="7559675" cy="3603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fr-FR" sz="1000" dirty="0">
              <a:solidFill>
                <a:srgbClr val="002060"/>
              </a:solidFill>
            </a:endParaRPr>
          </a:p>
        </p:txBody>
      </p:sp>
    </p:spTree>
    <p:extLst>
      <p:ext uri="{BB962C8B-B14F-4D97-AF65-F5344CB8AC3E}">
        <p14:creationId xmlns:p14="http://schemas.microsoft.com/office/powerpoint/2010/main" val="1738268312"/>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Autofit/>
          </a:bodyPr>
          <a:lstStyle/>
          <a:p>
            <a:pPr>
              <a:spcBef>
                <a:spcPts val="0"/>
              </a:spcBef>
              <a:spcAft>
                <a:spcPts val="0"/>
              </a:spcAft>
            </a:pPr>
            <a:r>
              <a:rPr lang="en-US" sz="2000" dirty="0" err="1" smtClean="0">
                <a:cs typeface="Arial"/>
              </a:rPr>
              <a:t>Trabajadores</a:t>
            </a:r>
            <a:r>
              <a:rPr lang="en-US" sz="2000" dirty="0" smtClean="0">
                <a:cs typeface="Arial"/>
              </a:rPr>
              <a:t> </a:t>
            </a:r>
            <a:r>
              <a:rPr lang="en-US" sz="2000" dirty="0" smtClean="0">
                <a:cs typeface="Arial"/>
              </a:rPr>
              <a:t>de SCL</a:t>
            </a:r>
            <a:endParaRPr lang="fr-FR" sz="2000" dirty="0">
              <a:cs typeface="Arial"/>
            </a:endParaRPr>
          </a:p>
        </p:txBody>
      </p:sp>
      <p:sp>
        <p:nvSpPr>
          <p:cNvPr id="6" name="Rectangle 5"/>
          <p:cNvSpPr/>
          <p:nvPr/>
        </p:nvSpPr>
        <p:spPr>
          <a:xfrm>
            <a:off x="529348" y="1543432"/>
            <a:ext cx="8562156" cy="3754874"/>
          </a:xfrm>
          <a:prstGeom prst="rect">
            <a:avLst/>
          </a:prstGeom>
        </p:spPr>
        <p:txBody>
          <a:bodyPr wrap="square">
            <a:spAutoFit/>
          </a:bodyPr>
          <a:lstStyle/>
          <a:p>
            <a:pPr marL="285750" indent="-285750" algn="just">
              <a:buFont typeface="Wingdings" panose="05000000000000000000" pitchFamily="2" charset="2"/>
              <a:buChar char="Ø"/>
            </a:pPr>
            <a:r>
              <a:rPr lang="en-US" sz="1400" dirty="0">
                <a:latin typeface="Calibri" panose="020F0502020204030204" pitchFamily="34" charset="0"/>
              </a:rPr>
              <a:t>5 </a:t>
            </a:r>
            <a:r>
              <a:rPr lang="en-US" sz="1400" dirty="0" smtClean="0">
                <a:latin typeface="Calibri" panose="020F0502020204030204" pitchFamily="34" charset="0"/>
              </a:rPr>
              <a:t>personas de SCL no </a:t>
            </a:r>
            <a:r>
              <a:rPr lang="en-US" sz="1400" dirty="0" err="1" smtClean="0">
                <a:latin typeface="Calibri" panose="020F0502020204030204" pitchFamily="34" charset="0"/>
              </a:rPr>
              <a:t>han</a:t>
            </a:r>
            <a:r>
              <a:rPr lang="en-US" sz="1400" dirty="0" smtClean="0">
                <a:latin typeface="Calibri" panose="020F0502020204030204" pitchFamily="34" charset="0"/>
              </a:rPr>
              <a:t> </a:t>
            </a:r>
            <a:r>
              <a:rPr lang="en-US" sz="1400" dirty="0" err="1" smtClean="0">
                <a:latin typeface="Calibri" panose="020F0502020204030204" pitchFamily="34" charset="0"/>
              </a:rPr>
              <a:t>aceptado</a:t>
            </a:r>
            <a:r>
              <a:rPr lang="en-US" sz="1400" dirty="0" smtClean="0">
                <a:latin typeface="Calibri" panose="020F0502020204030204" pitchFamily="34" charset="0"/>
              </a:rPr>
              <a:t> la </a:t>
            </a:r>
            <a:r>
              <a:rPr lang="en-US" sz="1400" dirty="0" err="1" smtClean="0">
                <a:latin typeface="Calibri" panose="020F0502020204030204" pitchFamily="34" charset="0"/>
              </a:rPr>
              <a:t>oferta</a:t>
            </a:r>
            <a:r>
              <a:rPr lang="en-US" sz="1400" dirty="0" smtClean="0">
                <a:latin typeface="Calibri" panose="020F0502020204030204" pitchFamily="34" charset="0"/>
              </a:rPr>
              <a:t> de NP</a:t>
            </a: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r>
              <a:rPr lang="en-US" sz="1400" dirty="0">
                <a:latin typeface="Calibri" panose="020F0502020204030204" pitchFamily="34" charset="0"/>
              </a:rPr>
              <a:t>2 </a:t>
            </a:r>
            <a:r>
              <a:rPr lang="en-US" sz="1400" dirty="0" smtClean="0">
                <a:latin typeface="Calibri" panose="020F0502020204030204" pitchFamily="34" charset="0"/>
              </a:rPr>
              <a:t>personas </a:t>
            </a:r>
            <a:r>
              <a:rPr lang="en-US" sz="1400" dirty="0" err="1" smtClean="0">
                <a:latin typeface="Calibri" panose="020F0502020204030204" pitchFamily="34" charset="0"/>
              </a:rPr>
              <a:t>han</a:t>
            </a:r>
            <a:r>
              <a:rPr lang="en-US" sz="1400" dirty="0" smtClean="0">
                <a:latin typeface="Calibri" panose="020F0502020204030204" pitchFamily="34" charset="0"/>
              </a:rPr>
              <a:t> </a:t>
            </a:r>
            <a:r>
              <a:rPr lang="en-US" sz="1400" dirty="0" err="1" smtClean="0">
                <a:latin typeface="Calibri" panose="020F0502020204030204" pitchFamily="34" charset="0"/>
              </a:rPr>
              <a:t>aceptado</a:t>
            </a:r>
            <a:r>
              <a:rPr lang="en-US" sz="1400" dirty="0">
                <a:latin typeface="Calibri" panose="020F0502020204030204" pitchFamily="34" charset="0"/>
              </a:rPr>
              <a:t> </a:t>
            </a:r>
            <a:r>
              <a:rPr lang="en-US" sz="1400" dirty="0" smtClean="0">
                <a:latin typeface="Calibri" panose="020F0502020204030204" pitchFamily="34" charset="0"/>
              </a:rPr>
              <a:t>la </a:t>
            </a:r>
            <a:r>
              <a:rPr lang="en-US" sz="1400" dirty="0" err="1" smtClean="0">
                <a:latin typeface="Calibri" panose="020F0502020204030204" pitchFamily="34" charset="0"/>
              </a:rPr>
              <a:t>oferta</a:t>
            </a:r>
            <a:r>
              <a:rPr lang="en-US" sz="1400" dirty="0" smtClean="0">
                <a:latin typeface="Calibri" panose="020F0502020204030204" pitchFamily="34" charset="0"/>
              </a:rPr>
              <a:t> </a:t>
            </a:r>
            <a:r>
              <a:rPr lang="en-US" sz="1400" dirty="0" err="1" smtClean="0">
                <a:latin typeface="Calibri" panose="020F0502020204030204" pitchFamily="34" charset="0"/>
              </a:rPr>
              <a:t>pero</a:t>
            </a:r>
            <a:r>
              <a:rPr lang="en-US" sz="1400" dirty="0" smtClean="0">
                <a:latin typeface="Calibri" panose="020F0502020204030204" pitchFamily="34" charset="0"/>
              </a:rPr>
              <a:t> </a:t>
            </a:r>
            <a:r>
              <a:rPr lang="en-US" sz="1400" dirty="0" err="1" smtClean="0">
                <a:latin typeface="Calibri" panose="020F0502020204030204" pitchFamily="34" charset="0"/>
              </a:rPr>
              <a:t>podrían</a:t>
            </a:r>
            <a:r>
              <a:rPr lang="en-US" sz="1400" dirty="0" smtClean="0">
                <a:latin typeface="Calibri" panose="020F0502020204030204" pitchFamily="34" charset="0"/>
              </a:rPr>
              <a:t> no </a:t>
            </a:r>
            <a:r>
              <a:rPr lang="en-US" sz="1400" dirty="0" err="1" smtClean="0">
                <a:latin typeface="Calibri" panose="020F0502020204030204" pitchFamily="34" charset="0"/>
              </a:rPr>
              <a:t>unirse</a:t>
            </a:r>
            <a:r>
              <a:rPr lang="en-US" sz="1400" dirty="0" smtClean="0">
                <a:latin typeface="Calibri" panose="020F0502020204030204" pitchFamily="34" charset="0"/>
              </a:rPr>
              <a:t> a la NP </a:t>
            </a:r>
            <a:r>
              <a:rPr lang="en-US" sz="1400" dirty="0">
                <a:latin typeface="Calibri" panose="020F0502020204030204" pitchFamily="34" charset="0"/>
              </a:rPr>
              <a:t>(2 </a:t>
            </a:r>
            <a:r>
              <a:rPr lang="en-US" sz="1400" dirty="0" smtClean="0">
                <a:latin typeface="Calibri" panose="020F0502020204030204" pitchFamily="34" charset="0"/>
              </a:rPr>
              <a:t>personas del </a:t>
            </a:r>
            <a:r>
              <a:rPr lang="en-US" sz="1400" dirty="0" err="1" smtClean="0">
                <a:latin typeface="Calibri" panose="020F0502020204030204" pitchFamily="34" charset="0"/>
              </a:rPr>
              <a:t>equipo</a:t>
            </a:r>
            <a:r>
              <a:rPr lang="en-US" sz="1400" dirty="0" smtClean="0">
                <a:latin typeface="Calibri" panose="020F0502020204030204" pitchFamily="34" charset="0"/>
              </a:rPr>
              <a:t> de </a:t>
            </a:r>
            <a:r>
              <a:rPr lang="en-US" sz="1400" dirty="0" err="1" smtClean="0">
                <a:latin typeface="Calibri" panose="020F0502020204030204" pitchFamily="34" charset="0"/>
              </a:rPr>
              <a:t>mantención</a:t>
            </a:r>
            <a:r>
              <a:rPr lang="en-US" sz="1400" dirty="0" smtClean="0">
                <a:latin typeface="Calibri" panose="020F0502020204030204" pitchFamily="34" charset="0"/>
              </a:rPr>
              <a:t>– </a:t>
            </a:r>
            <a:r>
              <a:rPr lang="en-US" sz="1400" dirty="0" err="1" smtClean="0">
                <a:latin typeface="Calibri" panose="020F0502020204030204" pitchFamily="34" charset="0"/>
              </a:rPr>
              <a:t>electromecánica</a:t>
            </a:r>
            <a:r>
              <a:rPr lang="en-US" sz="1400" dirty="0" smtClean="0">
                <a:latin typeface="Calibri" panose="020F0502020204030204" pitchFamily="34" charset="0"/>
              </a:rPr>
              <a:t>) </a:t>
            </a: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r>
              <a:rPr lang="en-US" sz="1400" dirty="0" smtClean="0">
                <a:latin typeface="Calibri" panose="020F0502020204030204" pitchFamily="34" charset="0"/>
              </a:rPr>
              <a:t>El 14 de </a:t>
            </a:r>
            <a:r>
              <a:rPr lang="en-US" sz="1400" dirty="0" err="1" smtClean="0">
                <a:latin typeface="Calibri" panose="020F0502020204030204" pitchFamily="34" charset="0"/>
              </a:rPr>
              <a:t>agosto</a:t>
            </a:r>
            <a:r>
              <a:rPr lang="en-US" sz="1400" dirty="0" smtClean="0">
                <a:latin typeface="Calibri" panose="020F0502020204030204" pitchFamily="34" charset="0"/>
              </a:rPr>
              <a:t>,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contratos</a:t>
            </a:r>
            <a:r>
              <a:rPr lang="en-US" sz="1400" dirty="0" smtClean="0">
                <a:latin typeface="Calibri" panose="020F0502020204030204" pitchFamily="34" charset="0"/>
              </a:rPr>
              <a:t> </a:t>
            </a:r>
            <a:r>
              <a:rPr lang="en-US" sz="1400" dirty="0" err="1" smtClean="0">
                <a:latin typeface="Calibri" panose="020F0502020204030204" pitchFamily="34" charset="0"/>
              </a:rPr>
              <a:t>laborales</a:t>
            </a:r>
            <a:r>
              <a:rPr lang="en-US" sz="1400" dirty="0" smtClean="0">
                <a:latin typeface="Calibri" panose="020F0502020204030204" pitchFamily="34" charset="0"/>
              </a:rPr>
              <a:t> </a:t>
            </a:r>
            <a:r>
              <a:rPr lang="en-US" sz="1400" dirty="0" err="1" smtClean="0">
                <a:latin typeface="Calibri" panose="020F0502020204030204" pitchFamily="34" charset="0"/>
              </a:rPr>
              <a:t>fueron</a:t>
            </a:r>
            <a:r>
              <a:rPr lang="en-US" sz="1400" dirty="0" smtClean="0">
                <a:latin typeface="Calibri" panose="020F0502020204030204" pitchFamily="34" charset="0"/>
              </a:rPr>
              <a:t> </a:t>
            </a:r>
            <a:r>
              <a:rPr lang="en-US" sz="1400" dirty="0" err="1" smtClean="0">
                <a:latin typeface="Calibri" panose="020F0502020204030204" pitchFamily="34" charset="0"/>
              </a:rPr>
              <a:t>enviados</a:t>
            </a:r>
            <a:r>
              <a:rPr lang="en-US" sz="1400" dirty="0" smtClean="0">
                <a:latin typeface="Calibri" panose="020F0502020204030204" pitchFamily="34" charset="0"/>
              </a:rPr>
              <a:t> a </a:t>
            </a:r>
            <a:r>
              <a:rPr lang="en-US" sz="1400" dirty="0" err="1" smtClean="0">
                <a:latin typeface="Calibri" panose="020F0502020204030204" pitchFamily="34" charset="0"/>
              </a:rPr>
              <a:t>todos</a:t>
            </a:r>
            <a:r>
              <a:rPr lang="en-US" sz="1400" dirty="0" smtClean="0">
                <a:latin typeface="Calibri" panose="020F0502020204030204" pitchFamily="34" charset="0"/>
              </a:rPr>
              <a:t>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empleados</a:t>
            </a:r>
            <a:r>
              <a:rPr lang="en-US" sz="1400" dirty="0" smtClean="0">
                <a:latin typeface="Calibri" panose="020F0502020204030204" pitchFamily="34" charset="0"/>
              </a:rPr>
              <a:t> de SCL que </a:t>
            </a:r>
            <a:r>
              <a:rPr lang="en-US" sz="1400" dirty="0" err="1" smtClean="0">
                <a:latin typeface="Calibri" panose="020F0502020204030204" pitchFamily="34" charset="0"/>
              </a:rPr>
              <a:t>habían</a:t>
            </a:r>
            <a:r>
              <a:rPr lang="en-US" sz="1400" dirty="0" smtClean="0">
                <a:latin typeface="Calibri" panose="020F0502020204030204" pitchFamily="34" charset="0"/>
              </a:rPr>
              <a:t> </a:t>
            </a:r>
            <a:r>
              <a:rPr lang="en-US" sz="1400" dirty="0" err="1" smtClean="0">
                <a:latin typeface="Calibri" panose="020F0502020204030204" pitchFamily="34" charset="0"/>
              </a:rPr>
              <a:t>aceptado</a:t>
            </a:r>
            <a:r>
              <a:rPr lang="en-US" sz="1400" dirty="0" smtClean="0">
                <a:latin typeface="Calibri" panose="020F0502020204030204" pitchFamily="34" charset="0"/>
              </a:rPr>
              <a:t> la </a:t>
            </a:r>
            <a:r>
              <a:rPr lang="en-US" sz="1400" dirty="0" err="1" smtClean="0">
                <a:latin typeface="Calibri" panose="020F0502020204030204" pitchFamily="34" charset="0"/>
              </a:rPr>
              <a:t>oferta</a:t>
            </a:r>
            <a:r>
              <a:rPr lang="en-US" sz="1400" dirty="0" smtClean="0">
                <a:latin typeface="Calibri" panose="020F0502020204030204" pitchFamily="34" charset="0"/>
              </a:rPr>
              <a:t> de </a:t>
            </a:r>
            <a:r>
              <a:rPr lang="en-US" sz="1400" dirty="0" err="1" smtClean="0">
                <a:latin typeface="Calibri" panose="020F0502020204030204" pitchFamily="34" charset="0"/>
              </a:rPr>
              <a:t>continuar</a:t>
            </a:r>
            <a:r>
              <a:rPr lang="en-US" sz="1400" dirty="0" smtClean="0">
                <a:latin typeface="Calibri" panose="020F0502020204030204" pitchFamily="34" charset="0"/>
              </a:rPr>
              <a:t> con NP</a:t>
            </a: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r>
              <a:rPr lang="en-US" sz="1400" dirty="0" smtClean="0">
                <a:latin typeface="Calibri" panose="020F0502020204030204" pitchFamily="34" charset="0"/>
              </a:rPr>
              <a:t>el 25 de </a:t>
            </a:r>
            <a:r>
              <a:rPr lang="en-US" sz="1400" dirty="0" err="1" smtClean="0">
                <a:latin typeface="Calibri" panose="020F0502020204030204" pitchFamily="34" charset="0"/>
              </a:rPr>
              <a:t>agosto</a:t>
            </a:r>
            <a:r>
              <a:rPr lang="en-US" sz="1400" dirty="0" smtClean="0">
                <a:latin typeface="Calibri" panose="020F0502020204030204" pitchFamily="34" charset="0"/>
              </a:rPr>
              <a:t>, </a:t>
            </a:r>
            <a:r>
              <a:rPr lang="en-US" sz="1400" dirty="0">
                <a:latin typeface="Calibri" panose="020F0502020204030204" pitchFamily="34" charset="0"/>
              </a:rPr>
              <a:t>98 </a:t>
            </a:r>
            <a:r>
              <a:rPr lang="en-US" sz="1400" dirty="0" smtClean="0">
                <a:latin typeface="Calibri" panose="020F0502020204030204" pitchFamily="34" charset="0"/>
              </a:rPr>
              <a:t>/ 107 </a:t>
            </a:r>
            <a:r>
              <a:rPr lang="en-US" sz="1400" dirty="0" err="1" smtClean="0">
                <a:latin typeface="Calibri" panose="020F0502020204030204" pitchFamily="34" charset="0"/>
              </a:rPr>
              <a:t>empleados</a:t>
            </a:r>
            <a:r>
              <a:rPr lang="en-US" sz="1400" dirty="0" smtClean="0">
                <a:latin typeface="Calibri" panose="020F0502020204030204" pitchFamily="34" charset="0"/>
              </a:rPr>
              <a:t> </a:t>
            </a:r>
            <a:r>
              <a:rPr lang="en-US" sz="1400" dirty="0" err="1" smtClean="0">
                <a:latin typeface="Calibri" panose="020F0502020204030204" pitchFamily="34" charset="0"/>
              </a:rPr>
              <a:t>firmaron</a:t>
            </a:r>
            <a:r>
              <a:rPr lang="en-US" sz="1400" dirty="0" smtClean="0">
                <a:latin typeface="Calibri" panose="020F0502020204030204" pitchFamily="34" charset="0"/>
              </a:rPr>
              <a:t> </a:t>
            </a:r>
            <a:r>
              <a:rPr lang="en-US" sz="1400" dirty="0" err="1" smtClean="0">
                <a:latin typeface="Calibri" panose="020F0502020204030204" pitchFamily="34" charset="0"/>
              </a:rPr>
              <a:t>sus</a:t>
            </a:r>
            <a:r>
              <a:rPr lang="en-US" sz="1400" dirty="0" smtClean="0">
                <a:latin typeface="Calibri" panose="020F0502020204030204" pitchFamily="34" charset="0"/>
              </a:rPr>
              <a:t> </a:t>
            </a:r>
            <a:r>
              <a:rPr lang="en-US" sz="1400" dirty="0" err="1" smtClean="0">
                <a:latin typeface="Calibri" panose="020F0502020204030204" pitchFamily="34" charset="0"/>
              </a:rPr>
              <a:t>contratos</a:t>
            </a:r>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endParaRPr lang="es-CL" sz="1400" dirty="0">
              <a:latin typeface="Calibri" panose="020F0502020204030204" pitchFamily="34" charset="0"/>
            </a:endParaRPr>
          </a:p>
          <a:p>
            <a:pPr marL="285750" indent="-285750" algn="just">
              <a:buFont typeface="Wingdings" panose="05000000000000000000" pitchFamily="2" charset="2"/>
              <a:buChar char="Ø"/>
            </a:pPr>
            <a:r>
              <a:rPr lang="es-CL" sz="1400" dirty="0">
                <a:latin typeface="Calibri" panose="020F0502020204030204" pitchFamily="34" charset="0"/>
              </a:rPr>
              <a:t>Algunos empleados han planteado el </a:t>
            </a:r>
            <a:r>
              <a:rPr lang="es-CL" sz="1400" dirty="0" smtClean="0">
                <a:latin typeface="Calibri" panose="020F0502020204030204" pitchFamily="34" charset="0"/>
              </a:rPr>
              <a:t>tema </a:t>
            </a:r>
            <a:r>
              <a:rPr lang="es-CL" sz="1400" dirty="0">
                <a:latin typeface="Calibri" panose="020F0502020204030204" pitchFamily="34" charset="0"/>
              </a:rPr>
              <a:t>de la cláusula de exclusividad del contrato</a:t>
            </a:r>
            <a:r>
              <a:rPr lang="en-US" sz="1400" dirty="0" smtClean="0">
                <a:latin typeface="Calibri" panose="020F0502020204030204" pitchFamily="34" charset="0"/>
              </a:rPr>
              <a:t>– </a:t>
            </a:r>
            <a:r>
              <a:rPr lang="es-CL" sz="1400" dirty="0" smtClean="0">
                <a:latin typeface="Calibri" panose="020F0502020204030204" pitchFamily="34" charset="0"/>
              </a:rPr>
              <a:t>se </a:t>
            </a:r>
            <a:r>
              <a:rPr lang="es-CL" sz="1400" dirty="0">
                <a:latin typeface="Calibri" panose="020F0502020204030204" pitchFamily="34" charset="0"/>
              </a:rPr>
              <a:t>evaluará según la cantidad de empleados.</a:t>
            </a:r>
            <a:endParaRPr lang="en-US" sz="1400" dirty="0" smtClean="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a:p>
            <a:pPr marL="285750" indent="-285750" algn="just">
              <a:buFont typeface="Wingdings" panose="05000000000000000000" pitchFamily="2" charset="2"/>
              <a:buChar char="Ø"/>
            </a:pPr>
            <a:r>
              <a:rPr lang="en-US" sz="1400" dirty="0" err="1" smtClean="0">
                <a:latin typeface="Calibri" panose="020F0502020204030204" pitchFamily="34" charset="0"/>
              </a:rPr>
              <a:t>En</a:t>
            </a:r>
            <a:r>
              <a:rPr lang="en-US" sz="1400" dirty="0" smtClean="0">
                <a:latin typeface="Calibri" panose="020F0502020204030204" pitchFamily="34" charset="0"/>
              </a:rPr>
              <a:t> </a:t>
            </a:r>
            <a:r>
              <a:rPr lang="en-US" sz="1400" dirty="0" err="1" smtClean="0">
                <a:latin typeface="Calibri" panose="020F0502020204030204" pitchFamily="34" charset="0"/>
              </a:rPr>
              <a:t>cuanto</a:t>
            </a:r>
            <a:r>
              <a:rPr lang="en-US" sz="1400" dirty="0" smtClean="0">
                <a:latin typeface="Calibri" panose="020F0502020204030204" pitchFamily="34" charset="0"/>
              </a:rPr>
              <a:t> a </a:t>
            </a:r>
            <a:r>
              <a:rPr lang="en-US" sz="1400" dirty="0" err="1" smtClean="0">
                <a:latin typeface="Calibri" panose="020F0502020204030204" pitchFamily="34" charset="0"/>
              </a:rPr>
              <a:t>los</a:t>
            </a:r>
            <a:r>
              <a:rPr lang="en-US" sz="1400" dirty="0" smtClean="0">
                <a:latin typeface="Calibri" panose="020F0502020204030204" pitchFamily="34" charset="0"/>
              </a:rPr>
              <a:t> managers, </a:t>
            </a:r>
            <a:r>
              <a:rPr lang="en-US" sz="1400" dirty="0">
                <a:latin typeface="Calibri" panose="020F0502020204030204" pitchFamily="34" charset="0"/>
              </a:rPr>
              <a:t>2 </a:t>
            </a:r>
            <a:r>
              <a:rPr lang="en-US" sz="1400" dirty="0" err="1" smtClean="0">
                <a:latin typeface="Calibri" panose="020F0502020204030204" pitchFamily="34" charset="0"/>
              </a:rPr>
              <a:t>contratos</a:t>
            </a:r>
            <a:r>
              <a:rPr lang="en-US" sz="1400" dirty="0" smtClean="0">
                <a:latin typeface="Calibri" panose="020F0502020204030204" pitchFamily="34" charset="0"/>
              </a:rPr>
              <a:t> </a:t>
            </a:r>
            <a:r>
              <a:rPr lang="en-US" sz="1400" dirty="0" err="1" smtClean="0">
                <a:latin typeface="Calibri" panose="020F0502020204030204" pitchFamily="34" charset="0"/>
              </a:rPr>
              <a:t>fueron</a:t>
            </a:r>
            <a:r>
              <a:rPr lang="en-US" sz="1400" dirty="0" smtClean="0">
                <a:latin typeface="Calibri" panose="020F0502020204030204" pitchFamily="34" charset="0"/>
              </a:rPr>
              <a:t> </a:t>
            </a:r>
            <a:r>
              <a:rPr lang="en-US" sz="1400" dirty="0" err="1" smtClean="0">
                <a:latin typeface="Calibri" panose="020F0502020204030204" pitchFamily="34" charset="0"/>
              </a:rPr>
              <a:t>firmados</a:t>
            </a:r>
            <a:r>
              <a:rPr lang="en-US" sz="1400" dirty="0" smtClean="0">
                <a:latin typeface="Calibri" panose="020F0502020204030204" pitchFamily="34" charset="0"/>
              </a:rPr>
              <a:t> de </a:t>
            </a:r>
            <a:r>
              <a:rPr lang="en-US" sz="1400" dirty="0" err="1" smtClean="0">
                <a:latin typeface="Calibri" panose="020F0502020204030204" pitchFamily="34" charset="0"/>
              </a:rPr>
              <a:t>los</a:t>
            </a:r>
            <a:r>
              <a:rPr lang="en-US" sz="1400" dirty="0" smtClean="0">
                <a:latin typeface="Calibri" panose="020F0502020204030204" pitchFamily="34" charset="0"/>
              </a:rPr>
              <a:t> 4 que </a:t>
            </a:r>
            <a:r>
              <a:rPr lang="en-US" sz="1400" dirty="0" err="1" smtClean="0">
                <a:latin typeface="Calibri" panose="020F0502020204030204" pitchFamily="34" charset="0"/>
              </a:rPr>
              <a:t>aceptaron</a:t>
            </a:r>
            <a:r>
              <a:rPr lang="en-US" sz="1400" dirty="0" smtClean="0">
                <a:latin typeface="Calibri" panose="020F0502020204030204" pitchFamily="34" charset="0"/>
              </a:rPr>
              <a:t> </a:t>
            </a:r>
            <a:r>
              <a:rPr lang="en-US" sz="1400" dirty="0" err="1" smtClean="0">
                <a:latin typeface="Calibri" panose="020F0502020204030204" pitchFamily="34" charset="0"/>
              </a:rPr>
              <a:t>continuar</a:t>
            </a:r>
            <a:r>
              <a:rPr lang="en-US" sz="1400" dirty="0" smtClean="0">
                <a:latin typeface="Calibri" panose="020F0502020204030204" pitchFamily="34" charset="0"/>
              </a:rPr>
              <a:t> con NP</a:t>
            </a:r>
            <a:endParaRPr lang="en-US" sz="1400" dirty="0">
              <a:latin typeface="Calibri" panose="020F0502020204030204" pitchFamily="34" charset="0"/>
            </a:endParaRPr>
          </a:p>
          <a:p>
            <a:pPr algn="just"/>
            <a:endParaRPr lang="en-US" sz="1400" dirty="0">
              <a:latin typeface="Calibri" panose="020F0502020204030204" pitchFamily="34" charset="0"/>
            </a:endParaRPr>
          </a:p>
          <a:p>
            <a:pPr marL="285750" indent="-285750" algn="just">
              <a:buFont typeface="Wingdings" panose="05000000000000000000" pitchFamily="2" charset="2"/>
              <a:buChar char="Ø"/>
            </a:pPr>
            <a:endParaRPr lang="en-US" sz="1400" dirty="0">
              <a:latin typeface="Calibri" panose="020F0502020204030204" pitchFamily="34" charset="0"/>
            </a:endParaRPr>
          </a:p>
        </p:txBody>
      </p:sp>
    </p:spTree>
    <p:extLst>
      <p:ext uri="{BB962C8B-B14F-4D97-AF65-F5344CB8AC3E}">
        <p14:creationId xmlns:p14="http://schemas.microsoft.com/office/powerpoint/2010/main" val="1432308"/>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95300" y="44624"/>
            <a:ext cx="8915400" cy="548680"/>
          </a:xfrm>
        </p:spPr>
        <p:txBody>
          <a:bodyPr vert="horz" lIns="91440" tIns="45720" rIns="91440" bIns="45720" rtlCol="0" anchor="b">
            <a:normAutofit/>
          </a:bodyPr>
          <a:lstStyle/>
          <a:p>
            <a:r>
              <a:rPr lang="fr-FR" sz="2000" dirty="0" err="1" smtClean="0"/>
              <a:t>Acuerdo</a:t>
            </a:r>
            <a:r>
              <a:rPr lang="fr-FR" sz="2000" dirty="0" smtClean="0"/>
              <a:t> de </a:t>
            </a:r>
            <a:r>
              <a:rPr lang="fr-FR" sz="2000" dirty="0" err="1" smtClean="0"/>
              <a:t>servicio</a:t>
            </a:r>
            <a:r>
              <a:rPr lang="fr-FR" sz="2000" dirty="0" smtClean="0"/>
              <a:t> SCL</a:t>
            </a:r>
            <a:endParaRPr lang="fr-FR" sz="2000" dirty="0"/>
          </a:p>
        </p:txBody>
      </p:sp>
      <p:sp>
        <p:nvSpPr>
          <p:cNvPr id="6" name="Rectangle 5"/>
          <p:cNvSpPr/>
          <p:nvPr/>
        </p:nvSpPr>
        <p:spPr>
          <a:xfrm>
            <a:off x="529348" y="1052736"/>
            <a:ext cx="8562156" cy="2462213"/>
          </a:xfrm>
          <a:prstGeom prst="rect">
            <a:avLst/>
          </a:prstGeom>
        </p:spPr>
        <p:txBody>
          <a:bodyPr wrap="square">
            <a:spAutoFit/>
          </a:bodyPr>
          <a:lstStyle/>
          <a:p>
            <a:pPr marL="285750" indent="-285750" algn="just">
              <a:buFont typeface="Wingdings" panose="05000000000000000000" pitchFamily="2" charset="2"/>
              <a:buChar char="Ø"/>
            </a:pPr>
            <a:r>
              <a:rPr lang="en-US" sz="1400" b="1" dirty="0" err="1" smtClean="0">
                <a:latin typeface="Calibri" panose="020F0502020204030204" pitchFamily="34" charset="0"/>
              </a:rPr>
              <a:t>Acuerdo</a:t>
            </a:r>
            <a:r>
              <a:rPr lang="en-US" sz="1400" b="1" dirty="0" smtClean="0">
                <a:latin typeface="Calibri" panose="020F0502020204030204" pitchFamily="34" charset="0"/>
              </a:rPr>
              <a:t> de </a:t>
            </a:r>
            <a:r>
              <a:rPr lang="en-US" sz="1400" b="1" dirty="0" err="1" smtClean="0">
                <a:latin typeface="Calibri" panose="020F0502020204030204" pitchFamily="34" charset="0"/>
              </a:rPr>
              <a:t>servicio</a:t>
            </a:r>
            <a:r>
              <a:rPr lang="en-US" sz="1400" b="1" dirty="0" smtClean="0">
                <a:latin typeface="Calibri" panose="020F0502020204030204" pitchFamily="34" charset="0"/>
              </a:rPr>
              <a:t> </a:t>
            </a:r>
            <a:r>
              <a:rPr lang="en-US" sz="1400" b="1" dirty="0" err="1" smtClean="0">
                <a:latin typeface="Calibri" panose="020F0502020204030204" pitchFamily="34" charset="0"/>
              </a:rPr>
              <a:t>fue</a:t>
            </a:r>
            <a:r>
              <a:rPr lang="en-US" sz="1400" b="1" dirty="0" smtClean="0">
                <a:latin typeface="Calibri" panose="020F0502020204030204" pitchFamily="34" charset="0"/>
              </a:rPr>
              <a:t> </a:t>
            </a:r>
            <a:r>
              <a:rPr lang="en-US" sz="1400" b="1" dirty="0" err="1" smtClean="0">
                <a:latin typeface="Calibri" panose="020F0502020204030204" pitchFamily="34" charset="0"/>
              </a:rPr>
              <a:t>concluido</a:t>
            </a:r>
            <a:r>
              <a:rPr lang="en-US" sz="1400" b="1" dirty="0" smtClean="0">
                <a:latin typeface="Calibri" panose="020F0502020204030204" pitchFamily="34" charset="0"/>
              </a:rPr>
              <a:t> con </a:t>
            </a:r>
            <a:r>
              <a:rPr lang="en-US" sz="1400" b="1" dirty="0">
                <a:latin typeface="Calibri" panose="020F0502020204030204" pitchFamily="34" charset="0"/>
              </a:rPr>
              <a:t>SCL </a:t>
            </a:r>
            <a:r>
              <a:rPr lang="en-US" sz="1400" b="1" dirty="0" err="1" smtClean="0">
                <a:latin typeface="Calibri" panose="020F0502020204030204" pitchFamily="34" charset="0"/>
              </a:rPr>
              <a:t>por</a:t>
            </a:r>
            <a:r>
              <a:rPr lang="en-US" sz="1400" b="1" dirty="0" smtClean="0">
                <a:latin typeface="Calibri" panose="020F0502020204030204" pitchFamily="34" charset="0"/>
              </a:rPr>
              <a:t> </a:t>
            </a:r>
            <a:r>
              <a:rPr lang="en-US" sz="1400" b="1" dirty="0" err="1" smtClean="0">
                <a:latin typeface="Calibri" panose="020F0502020204030204" pitchFamily="34" charset="0"/>
              </a:rPr>
              <a:t>los</a:t>
            </a:r>
            <a:r>
              <a:rPr lang="en-US" sz="1400" b="1" dirty="0" smtClean="0">
                <a:latin typeface="Calibri" panose="020F0502020204030204" pitchFamily="34" charset="0"/>
              </a:rPr>
              <a:t> </a:t>
            </a:r>
            <a:r>
              <a:rPr lang="en-US" sz="1400" b="1" dirty="0" err="1" smtClean="0">
                <a:latin typeface="Calibri" panose="020F0502020204030204" pitchFamily="34" charset="0"/>
              </a:rPr>
              <a:t>siguientes</a:t>
            </a:r>
            <a:r>
              <a:rPr lang="en-US" sz="1400" b="1" dirty="0" smtClean="0">
                <a:latin typeface="Calibri" panose="020F0502020204030204" pitchFamily="34" charset="0"/>
              </a:rPr>
              <a:t> </a:t>
            </a:r>
            <a:r>
              <a:rPr lang="en-US" sz="1400" b="1" dirty="0" err="1" smtClean="0">
                <a:latin typeface="Calibri" panose="020F0502020204030204" pitchFamily="34" charset="0"/>
              </a:rPr>
              <a:t>alcances</a:t>
            </a:r>
            <a:r>
              <a:rPr lang="en-US" sz="1400" b="1" dirty="0" smtClean="0">
                <a:latin typeface="Calibri" panose="020F0502020204030204" pitchFamily="34" charset="0"/>
              </a:rPr>
              <a:t>:</a:t>
            </a:r>
            <a:endParaRPr lang="en-US" sz="1400" b="1" dirty="0">
              <a:latin typeface="Calibri" panose="020F0502020204030204" pitchFamily="34" charset="0"/>
            </a:endParaRPr>
          </a:p>
          <a:p>
            <a:pPr algn="just"/>
            <a:endParaRPr lang="en-US" sz="1400" dirty="0">
              <a:latin typeface="Calibri" panose="020F0502020204030204" pitchFamily="34" charset="0"/>
            </a:endParaRPr>
          </a:p>
          <a:p>
            <a:pPr marL="742950" lvl="1" indent="-285750" algn="just">
              <a:buFont typeface="Wingdings" panose="05000000000000000000" pitchFamily="2" charset="2"/>
              <a:buChar char="Ø"/>
            </a:pPr>
            <a:r>
              <a:rPr lang="en-US" sz="1400" dirty="0" err="1" smtClean="0">
                <a:latin typeface="Calibri" panose="020F0502020204030204" pitchFamily="34" charset="0"/>
              </a:rPr>
              <a:t>Asistencia</a:t>
            </a:r>
            <a:r>
              <a:rPr lang="en-US" sz="1400" dirty="0" smtClean="0">
                <a:latin typeface="Calibri" panose="020F0502020204030204" pitchFamily="34" charset="0"/>
              </a:rPr>
              <a:t> </a:t>
            </a:r>
            <a:r>
              <a:rPr lang="en-US" sz="1400" dirty="0" err="1" smtClean="0">
                <a:latin typeface="Calibri" panose="020F0502020204030204" pitchFamily="34" charset="0"/>
              </a:rPr>
              <a:t>administrativa</a:t>
            </a:r>
            <a:r>
              <a:rPr lang="en-US" sz="1400" dirty="0" smtClean="0">
                <a:latin typeface="Calibri" panose="020F0502020204030204" pitchFamily="34" charset="0"/>
              </a:rPr>
              <a:t> para la </a:t>
            </a:r>
            <a:r>
              <a:rPr lang="en-US" sz="1400" dirty="0" err="1" smtClean="0">
                <a:latin typeface="Calibri" panose="020F0502020204030204" pitchFamily="34" charset="0"/>
              </a:rPr>
              <a:t>renovación</a:t>
            </a:r>
            <a:r>
              <a:rPr lang="en-US" sz="1400" dirty="0" smtClean="0">
                <a:latin typeface="Calibri" panose="020F0502020204030204" pitchFamily="34" charset="0"/>
              </a:rPr>
              <a:t> de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contratos</a:t>
            </a: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r>
              <a:rPr lang="en-US" sz="1400" dirty="0" err="1" smtClean="0">
                <a:latin typeface="Calibri" panose="020F0502020204030204" pitchFamily="34" charset="0"/>
              </a:rPr>
              <a:t>Asistencia</a:t>
            </a:r>
            <a:r>
              <a:rPr lang="en-US" sz="1400" dirty="0" smtClean="0">
                <a:latin typeface="Calibri" panose="020F0502020204030204" pitchFamily="34" charset="0"/>
              </a:rPr>
              <a:t> para </a:t>
            </a:r>
            <a:r>
              <a:rPr lang="en-US" sz="1400" dirty="0" err="1" smtClean="0">
                <a:latin typeface="Calibri" panose="020F0502020204030204" pitchFamily="34" charset="0"/>
              </a:rPr>
              <a:t>los</a:t>
            </a:r>
            <a:r>
              <a:rPr lang="en-US" sz="1400" dirty="0" smtClean="0">
                <a:latin typeface="Calibri" panose="020F0502020204030204" pitchFamily="34" charset="0"/>
              </a:rPr>
              <a:t> </a:t>
            </a:r>
            <a:r>
              <a:rPr lang="en-US" sz="1400" dirty="0" err="1" smtClean="0">
                <a:latin typeface="Calibri" panose="020F0502020204030204" pitchFamily="34" charset="0"/>
              </a:rPr>
              <a:t>sistemas</a:t>
            </a:r>
            <a:r>
              <a:rPr lang="en-US" sz="1400" dirty="0" smtClean="0">
                <a:latin typeface="Calibri" panose="020F0502020204030204" pitchFamily="34" charset="0"/>
              </a:rPr>
              <a:t> de </a:t>
            </a:r>
            <a:r>
              <a:rPr lang="en-US" sz="1400" dirty="0" err="1" smtClean="0">
                <a:latin typeface="Calibri" panose="020F0502020204030204" pitchFamily="34" charset="0"/>
              </a:rPr>
              <a:t>contabilidad</a:t>
            </a:r>
            <a:r>
              <a:rPr lang="en-US" sz="1400" dirty="0" smtClean="0">
                <a:latin typeface="Calibri" panose="020F0502020204030204" pitchFamily="34" charset="0"/>
              </a:rPr>
              <a:t> </a:t>
            </a:r>
            <a:r>
              <a:rPr lang="en-US" sz="1400" dirty="0" err="1" smtClean="0">
                <a:latin typeface="Calibri" panose="020F0502020204030204" pitchFamily="34" charset="0"/>
              </a:rPr>
              <a:t>funcionando</a:t>
            </a:r>
            <a:r>
              <a:rPr lang="en-US" sz="1400" dirty="0" smtClean="0">
                <a:latin typeface="Calibri" panose="020F0502020204030204" pitchFamily="34" charset="0"/>
              </a:rPr>
              <a:t> el primero de </a:t>
            </a:r>
            <a:r>
              <a:rPr lang="en-US" sz="1400" dirty="0" err="1" smtClean="0">
                <a:latin typeface="Calibri" panose="020F0502020204030204" pitchFamily="34" charset="0"/>
              </a:rPr>
              <a:t>octubre</a:t>
            </a:r>
            <a:endParaRPr lang="en-US" sz="1400" dirty="0">
              <a:latin typeface="Calibri" panose="020F0502020204030204" pitchFamily="34" charset="0"/>
            </a:endParaRPr>
          </a:p>
          <a:p>
            <a:pPr marL="742950" lvl="1" indent="-285750" algn="just">
              <a:buFont typeface="Wingdings" panose="05000000000000000000" pitchFamily="2" charset="2"/>
              <a:buChar char="Ø"/>
            </a:pPr>
            <a:endParaRPr lang="en-US" sz="1400" dirty="0">
              <a:latin typeface="Calibri" panose="020F0502020204030204" pitchFamily="34" charset="0"/>
            </a:endParaRPr>
          </a:p>
          <a:p>
            <a:pPr marL="742950" lvl="1" indent="-285750" algn="just">
              <a:buFont typeface="Wingdings" panose="05000000000000000000" pitchFamily="2" charset="2"/>
              <a:buChar char="Ø"/>
            </a:pPr>
            <a:r>
              <a:rPr lang="en-US" sz="1400" dirty="0" err="1" smtClean="0">
                <a:latin typeface="Calibri" panose="020F0502020204030204" pitchFamily="34" charset="0"/>
              </a:rPr>
              <a:t>Asistencia</a:t>
            </a:r>
            <a:r>
              <a:rPr lang="en-US" sz="1400" dirty="0" smtClean="0">
                <a:latin typeface="Calibri" panose="020F0502020204030204" pitchFamily="34" charset="0"/>
              </a:rPr>
              <a:t> para la </a:t>
            </a:r>
            <a:r>
              <a:rPr lang="en-US" sz="1400" dirty="0" err="1" smtClean="0">
                <a:latin typeface="Calibri" panose="020F0502020204030204" pitchFamily="34" charset="0"/>
              </a:rPr>
              <a:t>transición</a:t>
            </a:r>
            <a:r>
              <a:rPr lang="en-US" sz="1400" dirty="0" smtClean="0">
                <a:latin typeface="Calibri" panose="020F0502020204030204" pitchFamily="34" charset="0"/>
              </a:rPr>
              <a:t> de IT</a:t>
            </a:r>
            <a:endParaRPr lang="en-US" sz="1400" dirty="0">
              <a:latin typeface="Calibri" panose="020F0502020204030204" pitchFamily="34" charset="0"/>
            </a:endParaRPr>
          </a:p>
          <a:p>
            <a:pPr lvl="1" algn="just"/>
            <a:endParaRPr lang="en-US" sz="1400" dirty="0">
              <a:latin typeface="Calibri" panose="020F0502020204030204" pitchFamily="34" charset="0"/>
            </a:endParaRPr>
          </a:p>
          <a:p>
            <a:pPr marL="285750" indent="-285750" algn="just">
              <a:buFont typeface="Wingdings" panose="05000000000000000000" pitchFamily="2" charset="2"/>
              <a:buChar char="Ø"/>
            </a:pPr>
            <a:r>
              <a:rPr lang="en-US" sz="1400" b="1" dirty="0" smtClean="0">
                <a:latin typeface="Calibri" panose="020F0502020204030204" pitchFamily="34" charset="0"/>
              </a:rPr>
              <a:t>El </a:t>
            </a:r>
            <a:r>
              <a:rPr lang="en-US" sz="1400" b="1" dirty="0" err="1" smtClean="0">
                <a:latin typeface="Calibri" panose="020F0502020204030204" pitchFamily="34" charset="0"/>
              </a:rPr>
              <a:t>costo</a:t>
            </a:r>
            <a:r>
              <a:rPr lang="en-US" sz="1400" b="1" dirty="0" smtClean="0">
                <a:latin typeface="Calibri" panose="020F0502020204030204" pitchFamily="34" charset="0"/>
              </a:rPr>
              <a:t> se </a:t>
            </a:r>
            <a:r>
              <a:rPr lang="en-US" sz="1400" b="1" dirty="0" err="1" smtClean="0">
                <a:latin typeface="Calibri" panose="020F0502020204030204" pitchFamily="34" charset="0"/>
              </a:rPr>
              <a:t>basará</a:t>
            </a:r>
            <a:r>
              <a:rPr lang="en-US" sz="1400" b="1" dirty="0" smtClean="0">
                <a:latin typeface="Calibri" panose="020F0502020204030204" pitchFamily="34" charset="0"/>
              </a:rPr>
              <a:t> </a:t>
            </a:r>
            <a:r>
              <a:rPr lang="en-US" sz="1400" b="1" dirty="0" err="1" smtClean="0">
                <a:latin typeface="Calibri" panose="020F0502020204030204" pitchFamily="34" charset="0"/>
              </a:rPr>
              <a:t>en</a:t>
            </a:r>
            <a:r>
              <a:rPr lang="en-US" sz="1400" b="1" dirty="0" smtClean="0">
                <a:latin typeface="Calibri" panose="020F0502020204030204" pitchFamily="34" charset="0"/>
              </a:rPr>
              <a:t> el </a:t>
            </a:r>
            <a:r>
              <a:rPr lang="en-US" sz="1400" b="1" dirty="0" err="1" smtClean="0">
                <a:latin typeface="Calibri" panose="020F0502020204030204" pitchFamily="34" charset="0"/>
              </a:rPr>
              <a:t>uso</a:t>
            </a:r>
            <a:r>
              <a:rPr lang="en-US" sz="1400" b="1" dirty="0" smtClean="0">
                <a:latin typeface="Calibri" panose="020F0502020204030204" pitchFamily="34" charset="0"/>
              </a:rPr>
              <a:t> de </a:t>
            </a:r>
            <a:r>
              <a:rPr lang="en-US" sz="1400" b="1" dirty="0" err="1" smtClean="0">
                <a:latin typeface="Calibri" panose="020F0502020204030204" pitchFamily="34" charset="0"/>
              </a:rPr>
              <a:t>recursos</a:t>
            </a:r>
            <a:r>
              <a:rPr lang="en-US" sz="1400" b="1" dirty="0" smtClean="0">
                <a:latin typeface="Calibri" panose="020F0502020204030204" pitchFamily="34" charset="0"/>
              </a:rPr>
              <a:t> </a:t>
            </a:r>
            <a:r>
              <a:rPr lang="en-US" sz="1400" b="1" dirty="0" err="1" smtClean="0">
                <a:latin typeface="Calibri" panose="020F0502020204030204" pitchFamily="34" charset="0"/>
              </a:rPr>
              <a:t>reales</a:t>
            </a:r>
            <a:r>
              <a:rPr lang="en-US" sz="1400" b="1" dirty="0" smtClean="0">
                <a:latin typeface="Calibri" panose="020F0502020204030204" pitchFamily="34" charset="0"/>
              </a:rPr>
              <a:t> y </a:t>
            </a:r>
            <a:r>
              <a:rPr lang="en-US" sz="1400" b="1" dirty="0" err="1" smtClean="0">
                <a:latin typeface="Calibri" panose="020F0502020204030204" pitchFamily="34" charset="0"/>
              </a:rPr>
              <a:t>está</a:t>
            </a:r>
            <a:r>
              <a:rPr lang="en-US" sz="1400" b="1" dirty="0" smtClean="0">
                <a:latin typeface="Calibri" panose="020F0502020204030204" pitchFamily="34" charset="0"/>
              </a:rPr>
              <a:t> </a:t>
            </a:r>
            <a:r>
              <a:rPr lang="en-US" sz="1400" b="1" dirty="0" err="1" smtClean="0">
                <a:latin typeface="Calibri" panose="020F0502020204030204" pitchFamily="34" charset="0"/>
              </a:rPr>
              <a:t>estimado</a:t>
            </a:r>
            <a:r>
              <a:rPr lang="en-US" sz="1400" b="1" dirty="0" smtClean="0">
                <a:latin typeface="Calibri" panose="020F0502020204030204" pitchFamily="34" charset="0"/>
              </a:rPr>
              <a:t> </a:t>
            </a:r>
            <a:r>
              <a:rPr lang="en-US" sz="1400" b="1" dirty="0" err="1" smtClean="0">
                <a:latin typeface="Calibri" panose="020F0502020204030204" pitchFamily="34" charset="0"/>
              </a:rPr>
              <a:t>actualmente</a:t>
            </a:r>
            <a:r>
              <a:rPr lang="en-US" sz="1400" b="1" dirty="0" smtClean="0">
                <a:latin typeface="Calibri" panose="020F0502020204030204" pitchFamily="34" charset="0"/>
              </a:rPr>
              <a:t> </a:t>
            </a:r>
            <a:r>
              <a:rPr lang="en-US" sz="1400" b="1" dirty="0" err="1" smtClean="0">
                <a:latin typeface="Calibri" panose="020F0502020204030204" pitchFamily="34" charset="0"/>
              </a:rPr>
              <a:t>en</a:t>
            </a:r>
            <a:r>
              <a:rPr lang="en-US" sz="1400" b="1" dirty="0" smtClean="0">
                <a:latin typeface="Calibri" panose="020F0502020204030204" pitchFamily="34" charset="0"/>
              </a:rPr>
              <a:t> 150.000 euros (</a:t>
            </a:r>
            <a:r>
              <a:rPr lang="en-US" sz="1400" b="1" dirty="0" err="1" smtClean="0">
                <a:latin typeface="Calibri" panose="020F0502020204030204" pitchFamily="34" charset="0"/>
              </a:rPr>
              <a:t>costo</a:t>
            </a:r>
            <a:r>
              <a:rPr lang="en-US" sz="1400" b="1" dirty="0" smtClean="0">
                <a:latin typeface="Calibri" panose="020F0502020204030204" pitchFamily="34" charset="0"/>
              </a:rPr>
              <a:t> </a:t>
            </a:r>
            <a:r>
              <a:rPr lang="en-US" sz="1400" b="1" dirty="0" err="1" smtClean="0">
                <a:latin typeface="Calibri" panose="020F0502020204030204" pitchFamily="34" charset="0"/>
              </a:rPr>
              <a:t>neto</a:t>
            </a:r>
            <a:r>
              <a:rPr lang="en-US" sz="1400" b="1" dirty="0" smtClean="0">
                <a:latin typeface="Calibri" panose="020F0502020204030204" pitchFamily="34" charset="0"/>
              </a:rPr>
              <a:t> </a:t>
            </a:r>
            <a:r>
              <a:rPr lang="en-US" sz="1400" b="1" dirty="0" err="1" smtClean="0">
                <a:latin typeface="Calibri" panose="020F0502020204030204" pitchFamily="34" charset="0"/>
              </a:rPr>
              <a:t>luego</a:t>
            </a:r>
            <a:r>
              <a:rPr lang="en-US" sz="1400" b="1" dirty="0" smtClean="0">
                <a:latin typeface="Calibri" panose="020F0502020204030204" pitchFamily="34" charset="0"/>
              </a:rPr>
              <a:t> de la </a:t>
            </a:r>
            <a:r>
              <a:rPr lang="en-US" sz="1400" b="1" dirty="0" err="1" smtClean="0">
                <a:latin typeface="Calibri" panose="020F0502020204030204" pitchFamily="34" charset="0"/>
              </a:rPr>
              <a:t>compensación</a:t>
            </a:r>
            <a:r>
              <a:rPr lang="en-US" sz="1400" b="1" dirty="0" smtClean="0">
                <a:latin typeface="Calibri" panose="020F0502020204030204" pitchFamily="34" charset="0"/>
              </a:rPr>
              <a:t> de </a:t>
            </a:r>
            <a:r>
              <a:rPr lang="en-US" sz="1400" b="1" dirty="0" err="1" smtClean="0">
                <a:latin typeface="Calibri" panose="020F0502020204030204" pitchFamily="34" charset="0"/>
              </a:rPr>
              <a:t>servicios</a:t>
            </a:r>
            <a:r>
              <a:rPr lang="en-US" sz="1400" b="1" dirty="0" smtClean="0">
                <a:latin typeface="Calibri" panose="020F0502020204030204" pitchFamily="34" charset="0"/>
              </a:rPr>
              <a:t> </a:t>
            </a:r>
            <a:r>
              <a:rPr lang="en-US" sz="1400" b="1" dirty="0" err="1" smtClean="0">
                <a:latin typeface="Calibri" panose="020F0502020204030204" pitchFamily="34" charset="0"/>
              </a:rPr>
              <a:t>prestados</a:t>
            </a:r>
            <a:r>
              <a:rPr lang="en-US" sz="1400" b="1" dirty="0" smtClean="0">
                <a:latin typeface="Calibri" panose="020F0502020204030204" pitchFamily="34" charset="0"/>
              </a:rPr>
              <a:t> </a:t>
            </a:r>
            <a:r>
              <a:rPr lang="en-US" sz="1400" b="1" dirty="0" err="1" smtClean="0">
                <a:latin typeface="Calibri" panose="020F0502020204030204" pitchFamily="34" charset="0"/>
              </a:rPr>
              <a:t>por</a:t>
            </a:r>
            <a:r>
              <a:rPr lang="en-US" sz="1400" b="1" dirty="0" smtClean="0">
                <a:latin typeface="Calibri" panose="020F0502020204030204" pitchFamily="34" charset="0"/>
              </a:rPr>
              <a:t> NP a SCL </a:t>
            </a:r>
            <a:r>
              <a:rPr lang="en-US" sz="1400" b="1" dirty="0" err="1" smtClean="0">
                <a:latin typeface="Calibri" panose="020F0502020204030204" pitchFamily="34" charset="0"/>
              </a:rPr>
              <a:t>luego</a:t>
            </a:r>
            <a:r>
              <a:rPr lang="en-US" sz="1400" b="1" dirty="0" smtClean="0">
                <a:latin typeface="Calibri" panose="020F0502020204030204" pitchFamily="34" charset="0"/>
              </a:rPr>
              <a:t> del primero de </a:t>
            </a:r>
            <a:r>
              <a:rPr lang="en-US" sz="1400" b="1" dirty="0" err="1" smtClean="0">
                <a:latin typeface="Calibri" panose="020F0502020204030204" pitchFamily="34" charset="0"/>
              </a:rPr>
              <a:t>octubre</a:t>
            </a:r>
            <a:r>
              <a:rPr lang="en-US" sz="1400" b="1" dirty="0" smtClean="0">
                <a:latin typeface="Calibri" panose="020F0502020204030204" pitchFamily="34" charset="0"/>
              </a:rPr>
              <a:t>)</a:t>
            </a:r>
            <a:endParaRPr lang="en-US" sz="1400" b="1" dirty="0">
              <a:latin typeface="Calibri" panose="020F0502020204030204" pitchFamily="34" charset="0"/>
            </a:endParaRPr>
          </a:p>
          <a:p>
            <a:pPr marL="285750" indent="-285750" algn="just">
              <a:buFont typeface="Wingdings" panose="05000000000000000000" pitchFamily="2" charset="2"/>
              <a:buChar char="Ø"/>
            </a:pPr>
            <a:endParaRPr lang="en-US" sz="1400" b="1" dirty="0">
              <a:latin typeface="Calibri" panose="020F0502020204030204" pitchFamily="34" charset="0"/>
            </a:endParaRPr>
          </a:p>
        </p:txBody>
      </p:sp>
    </p:spTree>
    <p:extLst>
      <p:ext uri="{BB962C8B-B14F-4D97-AF65-F5344CB8AC3E}">
        <p14:creationId xmlns:p14="http://schemas.microsoft.com/office/powerpoint/2010/main" val="393966220"/>
      </p:ext>
    </p:extLst>
  </p:cSld>
  <p:clrMapOvr>
    <a:masterClrMapping/>
  </p:clrMapOvr>
  <p:transition>
    <p:wipe dir="d"/>
  </p:transition>
</p:sld>
</file>

<file path=ppt/tags/tag1.xml><?xml version="1.0" encoding="utf-8"?>
<p:tagLst xmlns:a="http://schemas.openxmlformats.org/drawingml/2006/main" xmlns:r="http://schemas.openxmlformats.org/officeDocument/2006/relationships" xmlns:p="http://schemas.openxmlformats.org/presentationml/2006/main">
  <p:tag name="PROLASTID" val="15"/>
</p:tagLst>
</file>

<file path=ppt/tags/tag10.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11.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12.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13.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14.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15.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16.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17.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18.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19.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20.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1.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2.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3.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4.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5.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6.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7.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8.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29.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30.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1.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2.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3.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4.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5.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6.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7.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8.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39.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40.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1.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2.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3.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4.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5.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6.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7.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8.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49.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5.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50.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51.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52.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53.xml><?xml version="1.0" encoding="utf-8"?>
<p:tagLst xmlns:a="http://schemas.openxmlformats.org/drawingml/2006/main" xmlns:r="http://schemas.openxmlformats.org/officeDocument/2006/relationships" xmlns:p="http://schemas.openxmlformats.org/presentationml/2006/main">
  <p:tag name="DEFAULTTOP" val="103.8923"/>
  <p:tag name="DEFAULTLEFT" val="359.9999"/>
  <p:tag name="DEFAULTHEIGHT" val="85.13512"/>
  <p:tag name="DEFAULTWIDTH" val="383.75"/>
</p:tagLst>
</file>

<file path=ppt/tags/tag54.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55.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56.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57.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6.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7.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8.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ags/tag9.xml><?xml version="1.0" encoding="utf-8"?>
<p:tagLst xmlns:a="http://schemas.openxmlformats.org/drawingml/2006/main" xmlns:r="http://schemas.openxmlformats.org/officeDocument/2006/relationships" xmlns:p="http://schemas.openxmlformats.org/presentationml/2006/main">
  <p:tag name="DEFAULTTOP" val="318.7283"/>
  <p:tag name="DEFAULTLEFT" val="60.1252"/>
  <p:tag name="DEFAULTHEIGHT" val="161.9999"/>
  <p:tag name="DEFAULTWIDTH" val="96"/>
</p:tagLst>
</file>

<file path=ppt/theme/theme1.xml><?xml version="1.0" encoding="utf-8"?>
<a:theme xmlns:a="http://schemas.openxmlformats.org/drawingml/2006/main" name="ADPM_02_Modèle">
  <a:themeElements>
    <a:clrScheme name="ADPM_01">
      <a:dk1>
        <a:srgbClr val="003366"/>
      </a:dk1>
      <a:lt1>
        <a:sysClr val="window" lastClr="FFFFFF"/>
      </a:lt1>
      <a:dk2>
        <a:srgbClr val="D7085F"/>
      </a:dk2>
      <a:lt2>
        <a:srgbClr val="CBD422"/>
      </a:lt2>
      <a:accent1>
        <a:srgbClr val="FF6600"/>
      </a:accent1>
      <a:accent2>
        <a:srgbClr val="FFD64F"/>
      </a:accent2>
      <a:accent3>
        <a:srgbClr val="8064A2"/>
      </a:accent3>
      <a:accent4>
        <a:srgbClr val="ACD6F2"/>
      </a:accent4>
      <a:accent5>
        <a:srgbClr val="00ACC0"/>
      </a:accent5>
      <a:accent6>
        <a:srgbClr val="919105"/>
      </a:accent6>
      <a:hlink>
        <a:srgbClr val="8A9298"/>
      </a:hlink>
      <a:folHlink>
        <a:srgbClr val="8A9298"/>
      </a:folHlink>
    </a:clrScheme>
    <a:fontScheme name="ADPM_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rgbClr val="002060"/>
          </a:solidFill>
        </a:ln>
      </a:spPr>
      <a:bodyPr lIns="0" rIns="0" rtlCol="0" anchor="ctr"/>
      <a:lstStyle>
        <a:defPPr algn="ctr">
          <a:defRPr sz="1000" dirty="0" err="1" smtClean="0">
            <a:solidFill>
              <a:srgbClr val="00206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6B8C04B2357AE4FBDF24BDBA04462E8" ma:contentTypeVersion="0" ma:contentTypeDescription="Crear nuevo documento." ma:contentTypeScope="" ma:versionID="40dc2ba8255fe9c86464746bc58ebaac">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38DA5E-0646-4D37-9E9E-DAEFBA67F9D7}"/>
</file>

<file path=customXml/itemProps2.xml><?xml version="1.0" encoding="utf-8"?>
<ds:datastoreItem xmlns:ds="http://schemas.openxmlformats.org/officeDocument/2006/customXml" ds:itemID="{079C69CB-899A-400F-9664-33336D9B5C42}"/>
</file>

<file path=customXml/itemProps3.xml><?xml version="1.0" encoding="utf-8"?>
<ds:datastoreItem xmlns:ds="http://schemas.openxmlformats.org/officeDocument/2006/customXml" ds:itemID="{D86DAB00-2D94-4195-8131-EE1D20C31178}"/>
</file>

<file path=docProps/app.xml><?xml version="1.0" encoding="utf-8"?>
<Properties xmlns="http://schemas.openxmlformats.org/officeDocument/2006/extended-properties" xmlns:vt="http://schemas.openxmlformats.org/officeDocument/2006/docPropsVTypes">
  <Template/>
  <TotalTime>5931</TotalTime>
  <Words>5395</Words>
  <Application>Microsoft Office PowerPoint</Application>
  <PresentationFormat>A4 (210 x 297 mm)</PresentationFormat>
  <Paragraphs>1060</Paragraphs>
  <Slides>44</Slides>
  <Notes>41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ＭＳ Ｐゴシック</vt:lpstr>
      <vt:lpstr>Arial</vt:lpstr>
      <vt:lpstr>Arial (En-têtes)</vt:lpstr>
      <vt:lpstr>Calibri</vt:lpstr>
      <vt:lpstr>Courier New</vt:lpstr>
      <vt:lpstr>LF_Kai</vt:lpstr>
      <vt:lpstr>Wingdings</vt:lpstr>
      <vt:lpstr>ADPM_02_Modèle</vt:lpstr>
      <vt:lpstr>Directorio    Septiembre 2, 2015</vt:lpstr>
      <vt:lpstr> Contenido</vt:lpstr>
      <vt:lpstr>Actualización de tráfico</vt:lpstr>
      <vt:lpstr> Content</vt:lpstr>
      <vt:lpstr>Progreso del equipo</vt:lpstr>
      <vt:lpstr>Programación de la movilización de los miembros clave del equipo</vt:lpstr>
      <vt:lpstr> Contenido</vt:lpstr>
      <vt:lpstr>Trabajadores de SCL</vt:lpstr>
      <vt:lpstr>Acuerdo de servicio SCL</vt:lpstr>
      <vt:lpstr> Contenido</vt:lpstr>
      <vt:lpstr>Estado de los contratos </vt:lpstr>
      <vt:lpstr>Estado de los contratos– tasas </vt:lpstr>
      <vt:lpstr>Estado de los contratos - tasa </vt:lpstr>
      <vt:lpstr> Contenido</vt:lpstr>
      <vt:lpstr>SITA – CUPPS &amp; CUSS - BSM</vt:lpstr>
      <vt:lpstr> Contenido</vt:lpstr>
      <vt:lpstr>BHS </vt:lpstr>
      <vt:lpstr> Contenido</vt:lpstr>
      <vt:lpstr>Llamado de capital</vt:lpstr>
      <vt:lpstr> Contenido</vt:lpstr>
      <vt:lpstr>Proceso de presupuesto y revisión de BP</vt:lpstr>
      <vt:lpstr> Contenido</vt:lpstr>
      <vt:lpstr>Programación de revisión de diseño documentos a revisar</vt:lpstr>
      <vt:lpstr>Presentación de PowerPoint</vt:lpstr>
      <vt:lpstr>Diagrama de flujo de revisión de diseño - Revisión </vt:lpstr>
      <vt:lpstr> Contenido</vt:lpstr>
      <vt:lpstr>Optimización de proyectos</vt:lpstr>
      <vt:lpstr>Optimización del proyecto - Seguimiento</vt:lpstr>
      <vt:lpstr>Presentación de PowerPoint</vt:lpstr>
      <vt:lpstr>Solicitud de obras de sustitución del Concedente</vt:lpstr>
      <vt:lpstr>Trabajos adicionales solicitados por el Concedente</vt:lpstr>
      <vt:lpstr>Propuesta de compensación por parte del Concedente</vt:lpstr>
      <vt:lpstr> Contenido</vt:lpstr>
      <vt:lpstr>Cumplimiento: estado de los entregables (v 26 Agosto 2015)</vt:lpstr>
      <vt:lpstr> Contenido</vt:lpstr>
      <vt:lpstr>Mejoras de los terminales existentes</vt:lpstr>
      <vt:lpstr>Mejoras de los terminales existentes</vt:lpstr>
      <vt:lpstr>Mejoras de los terminales existentes</vt:lpstr>
      <vt:lpstr> Contenido</vt:lpstr>
      <vt:lpstr>Plan de comunicación para transición</vt:lpstr>
      <vt:lpstr> Plan de comunicación para transición</vt:lpstr>
      <vt:lpstr>Plan de comunicación para transición</vt:lpstr>
      <vt:lpstr> Contenido</vt:lpstr>
      <vt:lpstr> Contenido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Mermoz Concession de l’aéroport de Santiago du Chili  Aéroports de Paris  -  Comité de la stratégie et des investissements 24 octobre 2014</dc:title>
  <dc:creator>Emmanuel COSTE</dc:creator>
  <cp:lastModifiedBy>Catalina Olavarría</cp:lastModifiedBy>
  <cp:revision>2476</cp:revision>
  <cp:lastPrinted>2015-08-26T23:12:50Z</cp:lastPrinted>
  <dcterms:created xsi:type="dcterms:W3CDTF">2009-05-11T07:09:00Z</dcterms:created>
  <dcterms:modified xsi:type="dcterms:W3CDTF">2018-06-15T21:11:38Z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0x010100B6B8C04B2357AE4FBDF24BDBA04462E8</vt:lpwstr>
  </property>
</Properties>
</file>